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4"/>
    <p:sldMasterId id="2147483655" r:id="rId5"/>
    <p:sldMasterId id="2147483660" r:id="rId6"/>
    <p:sldMasterId id="2147483670" r:id="rId7"/>
  </p:sldMasterIdLst>
  <p:notesMasterIdLst>
    <p:notesMasterId r:id="rId46"/>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Lst>
  <p:sldSz cx="9906000" cy="6858000" type="A4"/>
  <p:notesSz cx="7010400" cy="9296400"/>
  <p:embeddedFontLst>
    <p:embeddedFont>
      <p:font typeface="Century Gothic" panose="020B0502020202020204" pitchFamily="34"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1" roundtripDataSignature="AMtx7mjk7xrtOLPKlKC/Fd7QsfW6Xi8nZ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100" d="100"/>
          <a:sy n="100" d="100"/>
        </p:scale>
        <p:origin x="0" y="0"/>
      </p:cViewPr>
      <p:guideLst>
        <p:guide orient="horz" pos="2160"/>
        <p:guide pos="3120"/>
      </p:guideLst>
    </p:cSldViewPr>
  </p:slideViewPr>
  <p:notesViewPr>
    <p:cSldViewPr snapToGrid="0">
      <p:cViewPr varScale="1">
        <p:scale>
          <a:sx n="100" d="100"/>
          <a:sy n="100"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font" Target="fonts/font2.fntdata"/><Relationship Id="rId8" Type="http://schemas.openxmlformats.org/officeDocument/2006/relationships/slide" Target="slides/slide1.xml"/><Relationship Id="rId51" Type="http://customschemas.google.com/relationships/presentationmetadata" Target="metadata"/><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840" cy="464820"/>
          </a:xfrm>
          <a:prstGeom prst="rect">
            <a:avLst/>
          </a:prstGeom>
          <a:noFill/>
          <a:ln>
            <a:noFill/>
          </a:ln>
        </p:spPr>
        <p:txBody>
          <a:bodyPr spcFirstLastPara="1" wrap="square" lIns="93175" tIns="46575" rIns="93175" bIns="46575" anchor="t" anchorCtr="0">
            <a:noAutofit/>
          </a:bodyPr>
          <a:lstStyle>
            <a:lvl1pPr marR="0" lvl="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4" name="Google Shape;4;n"/>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lvl1pPr marR="0" lvl="0" algn="r"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 name="Google Shape;5;n"/>
          <p:cNvSpPr>
            <a:spLocks noGrp="1" noRot="1" noChangeAspect="1"/>
          </p:cNvSpPr>
          <p:nvPr>
            <p:ph type="sldImg" idx="3"/>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L="914400" marR="0" lvl="1"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2pPr>
            <a:lvl3pPr marL="1371600" marR="0" lvl="2"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3pPr>
            <a:lvl4pPr marL="1828800" marR="0" lvl="3"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4pPr>
            <a:lvl5pPr marL="2286000" marR="0" lvl="4"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5pPr>
            <a:lvl6pPr marL="2743200" marR="0" lvl="5"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6pPr>
            <a:lvl7pPr marL="3200400" marR="0" lvl="6"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7pPr>
            <a:lvl8pPr marL="3657600" marR="0" lvl="7"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8pPr>
            <a:lvl9pPr marL="4114800" marR="0" lvl="8" indent="-22860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9pPr>
          </a:lstStyle>
          <a:p>
            <a:endParaRPr/>
          </a:p>
        </p:txBody>
      </p:sp>
      <p:sp>
        <p:nvSpPr>
          <p:cNvPr id="7" name="Google Shape;7;n"/>
          <p:cNvSpPr txBox="1">
            <a:spLocks noGrp="1"/>
          </p:cNvSpPr>
          <p:nvPr>
            <p:ph type="ftr" idx="11"/>
          </p:nvPr>
        </p:nvSpPr>
        <p:spPr>
          <a:xfrm>
            <a:off x="0" y="8829967"/>
            <a:ext cx="3037840" cy="464820"/>
          </a:xfrm>
          <a:prstGeom prst="rect">
            <a:avLst/>
          </a:prstGeom>
          <a:noFill/>
          <a:ln>
            <a:noFill/>
          </a:ln>
        </p:spPr>
        <p:txBody>
          <a:bodyPr spcFirstLastPara="1" wrap="square" lIns="93175" tIns="46575" rIns="93175" bIns="46575" anchor="b" anchorCtr="0">
            <a:noAutofit/>
          </a:bodyPr>
          <a:lstStyle>
            <a:lvl1pPr marR="0" lvl="0" algn="l" rtl="0">
              <a:spcBef>
                <a:spcPts val="0"/>
              </a:spcBef>
              <a:spcAft>
                <a:spcPts val="0"/>
              </a:spcAft>
              <a:buSzPts val="1400"/>
              <a:buNone/>
              <a:defRPr sz="12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8" name="Google Shape;8;n"/>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Century Gothic"/>
                <a:ea typeface="Century Gothic"/>
                <a:cs typeface="Century Gothic"/>
                <a:sym typeface="Century Gothic"/>
              </a:rPr>
              <a:t>‹#›</a:t>
            </a:fld>
            <a:endParaRPr sz="1200" b="0" i="0" u="none" strike="noStrike" cap="none">
              <a:solidFill>
                <a:schemeClr val="dk1"/>
              </a:solidFill>
              <a:latin typeface="Century Gothic"/>
              <a:ea typeface="Century Gothic"/>
              <a:cs typeface="Century Gothic"/>
              <a:sym typeface="Century Gothic"/>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1: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1: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t>Find guidance inserted in the note section of each slide.</a:t>
            </a:r>
            <a:endParaRPr/>
          </a:p>
        </p:txBody>
      </p:sp>
      <p:sp>
        <p:nvSpPr>
          <p:cNvPr id="134" name="Google Shape;134;p1: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nl-NL" sz="1200" b="0" i="0" u="none" strike="noStrike" cap="none">
                <a:solidFill>
                  <a:srgbClr val="000000"/>
                </a:solidFill>
                <a:latin typeface="Calibri"/>
                <a:ea typeface="Calibri"/>
                <a:cs typeface="Calibri"/>
                <a:sym typeface="Calibri"/>
              </a:rPr>
              <a:t>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0: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5" name="Google Shape;235;p10: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nl-NL" sz="1200" b="1">
                <a:latin typeface="Century Gothic"/>
                <a:ea typeface="Century Gothic"/>
                <a:cs typeface="Century Gothic"/>
                <a:sym typeface="Century Gothic"/>
              </a:rPr>
              <a:t>Clear</a:t>
            </a:r>
            <a:endParaRPr sz="1200">
              <a:latin typeface="Century Gothic"/>
              <a:ea typeface="Century Gothic"/>
              <a:cs typeface="Century Gothic"/>
              <a:sym typeface="Century Gothic"/>
            </a:endParaRPr>
          </a:p>
          <a:p>
            <a:pPr marL="0" marR="0" lvl="0" indent="0" algn="l" rtl="0">
              <a:spcBef>
                <a:spcPts val="0"/>
              </a:spcBef>
              <a:spcAft>
                <a:spcPts val="0"/>
              </a:spcAft>
              <a:buNone/>
            </a:pPr>
            <a:r>
              <a:rPr lang="nl-NL" sz="1200">
                <a:latin typeface="Century Gothic"/>
                <a:ea typeface="Century Gothic"/>
                <a:cs typeface="Century Gothic"/>
                <a:sym typeface="Century Gothic"/>
              </a:rPr>
              <a:t>These are recommended distances which are dependent on the assumed size of the threat/hazard.</a:t>
            </a:r>
            <a:endParaRPr/>
          </a:p>
          <a:p>
            <a:pPr marL="342900" marR="0" lvl="0" indent="-342900" algn="l" rtl="0">
              <a:spcBef>
                <a:spcPts val="0"/>
              </a:spcBef>
              <a:spcAft>
                <a:spcPts val="0"/>
              </a:spcAft>
              <a:buClr>
                <a:srgbClr val="000000"/>
              </a:buClr>
              <a:buSzPts val="1150"/>
              <a:buFont typeface="Arial"/>
              <a:buChar char="•"/>
            </a:pPr>
            <a:r>
              <a:rPr lang="nl-NL" sz="1200" u="none" strike="noStrike">
                <a:latin typeface="Century Gothic"/>
                <a:ea typeface="Century Gothic"/>
                <a:cs typeface="Century Gothic"/>
                <a:sym typeface="Century Gothic"/>
              </a:rPr>
              <a:t>In rural locations, these distances are to be doubled as buildings will not cause the blast to dissipate.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1: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1:notes"/>
          <p:cNvSpPr txBox="1">
            <a:spLocks noGrp="1"/>
          </p:cNvSpPr>
          <p:nvPr>
            <p:ph type="body" idx="1"/>
          </p:nvPr>
        </p:nvSpPr>
        <p:spPr>
          <a:xfrm>
            <a:off x="304801" y="4415790"/>
            <a:ext cx="6324600" cy="4183380"/>
          </a:xfrm>
          <a:prstGeom prst="rect">
            <a:avLst/>
          </a:prstGeom>
          <a:noFill/>
          <a:ln>
            <a:noFill/>
          </a:ln>
        </p:spPr>
        <p:txBody>
          <a:bodyPr spcFirstLastPara="1" wrap="square" lIns="93175" tIns="46575" rIns="93175" bIns="46575" anchor="t" anchorCtr="0">
            <a:noAutofit/>
          </a:bodyPr>
          <a:lstStyle/>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When the presence of a probable IED has been confirmed, the local commander should inform his higher headquarters of the situation and request assistance. The EOD 10-liner should be used for reporting IED incidents. As a minimum a situation report or contact report should be sent. The key here is to report the issue to allow the HQ to provide support. </a:t>
            </a: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Shortened message</a:t>
            </a: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Who. Call sign</a:t>
            </a: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What. IED/ EO (find or incident) What did you see. ONLY FACTS</a:t>
            </a:r>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Where. Location, grid</a:t>
            </a: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When. DGT</a:t>
            </a:r>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Why. E.g convoy in stopped</a:t>
            </a: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How. Short description of Situ</a:t>
            </a:r>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How.  Actions on how the unit has control of the situation.  Or what the current situation is. the situation Area is evacuated. Cordon in place</a:t>
            </a:r>
            <a:endParaRPr sz="1200" b="0" i="0" u="none" strike="noStrike" cap="none">
              <a:solidFill>
                <a:srgbClr val="000000"/>
              </a:solidFill>
              <a:latin typeface="Century Gothic"/>
              <a:ea typeface="Century Gothic"/>
              <a:cs typeface="Century Gothic"/>
              <a:sym typeface="Century Gothic"/>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Control of area. Specialist,  help is needed </a:t>
            </a:r>
            <a:endParaRPr/>
          </a:p>
          <a:p>
            <a:pPr marL="0" lvl="0" indent="0" algn="l" rtl="0">
              <a:lnSpc>
                <a:spcPct val="100000"/>
              </a:lnSpc>
              <a:spcBef>
                <a:spcPts val="0"/>
              </a:spcBef>
              <a:spcAft>
                <a:spcPts val="0"/>
              </a:spcAft>
              <a:buNone/>
            </a:pPr>
            <a:r>
              <a:rPr lang="nl-NL" sz="1200" b="0" i="0" u="none" strike="noStrike" cap="none">
                <a:solidFill>
                  <a:srgbClr val="000000"/>
                </a:solidFill>
                <a:latin typeface="Century Gothic"/>
                <a:ea typeface="Century Gothic"/>
                <a:cs typeface="Century Gothic"/>
                <a:sym typeface="Century Gothic"/>
              </a:rPr>
              <a:t>Give RV location and route towards your location </a:t>
            </a:r>
            <a:endParaRPr/>
          </a:p>
        </p:txBody>
      </p:sp>
      <p:sp>
        <p:nvSpPr>
          <p:cNvPr id="243" name="Google Shape;243;p11: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nl-NL" sz="1200" b="0" i="0" u="none" strike="noStrike" cap="none">
                <a:solidFill>
                  <a:srgbClr val="000000"/>
                </a:solidFill>
                <a:latin typeface="Calibri"/>
                <a:ea typeface="Calibri"/>
                <a:cs typeface="Calibri"/>
                <a:sym typeface="Calibri"/>
              </a:rPr>
              <a:t>11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2: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12:notes"/>
          <p:cNvSpPr txBox="1">
            <a:spLocks noGrp="1"/>
          </p:cNvSpPr>
          <p:nvPr>
            <p:ph type="body" idx="1"/>
          </p:nvPr>
        </p:nvSpPr>
        <p:spPr>
          <a:xfrm>
            <a:off x="304801" y="4415790"/>
            <a:ext cx="6324600" cy="4183380"/>
          </a:xfrm>
          <a:prstGeom prst="rect">
            <a:avLst/>
          </a:prstGeom>
          <a:noFill/>
          <a:ln>
            <a:noFill/>
          </a:ln>
        </p:spPr>
        <p:txBody>
          <a:bodyPr spcFirstLastPara="1" wrap="square" lIns="93175" tIns="46575" rIns="93175" bIns="46575" anchor="t" anchorCtr="0">
            <a:noAutofit/>
          </a:bodyPr>
          <a:lstStyle/>
          <a:p>
            <a:pPr marL="0" marR="0" lvl="0" indent="0" algn="just"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Having cleared an area around the probable IED, the local commander should create a cordon to control assess, THE SITUATION. Civilians (PREFERABLY) would not normally be allowed into the cleared area. A robust cordon is an essential element of the operation in order to:</a:t>
            </a:r>
            <a:endParaRPr/>
          </a:p>
          <a:p>
            <a:pPr marL="342900" marR="0" lvl="0" indent="-342900" algn="l" rtl="0">
              <a:lnSpc>
                <a:spcPct val="100000"/>
              </a:lnSpc>
              <a:spcBef>
                <a:spcPts val="0"/>
              </a:spcBef>
              <a:spcAft>
                <a:spcPts val="0"/>
              </a:spcAft>
              <a:buClr>
                <a:srgbClr val="000000"/>
              </a:buClr>
              <a:buSzPts val="1200"/>
              <a:buFont typeface="Arial"/>
              <a:buChar char="•"/>
            </a:pPr>
            <a:r>
              <a:rPr lang="nl-NL" sz="1200" b="0" i="0" u="none" strike="noStrike" cap="none">
                <a:solidFill>
                  <a:srgbClr val="000000"/>
                </a:solidFill>
                <a:latin typeface="Century Gothic"/>
                <a:ea typeface="Century Gothic"/>
                <a:cs typeface="Century Gothic"/>
                <a:sym typeface="Century Gothic"/>
              </a:rPr>
              <a:t>Prevent unauthorised entry.</a:t>
            </a:r>
            <a:endParaRPr/>
          </a:p>
          <a:p>
            <a:pPr marL="342900" marR="0" lvl="0" indent="-342900" algn="l" rtl="0">
              <a:lnSpc>
                <a:spcPct val="100000"/>
              </a:lnSpc>
              <a:spcBef>
                <a:spcPts val="0"/>
              </a:spcBef>
              <a:spcAft>
                <a:spcPts val="0"/>
              </a:spcAft>
              <a:buClr>
                <a:srgbClr val="000000"/>
              </a:buClr>
              <a:buSzPts val="1200"/>
              <a:buFont typeface="Arial"/>
              <a:buChar char="•"/>
            </a:pPr>
            <a:r>
              <a:rPr lang="nl-NL" sz="1200" b="0" i="0" u="none" strike="noStrike" cap="none">
                <a:solidFill>
                  <a:srgbClr val="000000"/>
                </a:solidFill>
                <a:latin typeface="Century Gothic"/>
                <a:ea typeface="Century Gothic"/>
                <a:cs typeface="Century Gothic"/>
                <a:sym typeface="Century Gothic"/>
              </a:rPr>
              <a:t>Ensure the safety of all persons .</a:t>
            </a:r>
            <a:endParaRPr/>
          </a:p>
          <a:p>
            <a:pPr marL="342900" marR="0" lvl="0" indent="-342900" algn="l" rtl="0">
              <a:lnSpc>
                <a:spcPct val="100000"/>
              </a:lnSpc>
              <a:spcBef>
                <a:spcPts val="0"/>
              </a:spcBef>
              <a:spcAft>
                <a:spcPts val="0"/>
              </a:spcAft>
              <a:buClr>
                <a:srgbClr val="000000"/>
              </a:buClr>
              <a:buSzPts val="1200"/>
              <a:buFont typeface="Arial"/>
              <a:buChar char="•"/>
            </a:pPr>
            <a:r>
              <a:rPr lang="nl-NL" sz="1200" b="0" i="0" u="none" strike="noStrike" cap="none">
                <a:solidFill>
                  <a:srgbClr val="000000"/>
                </a:solidFill>
                <a:latin typeface="Century Gothic"/>
                <a:ea typeface="Century Gothic"/>
                <a:cs typeface="Century Gothic"/>
                <a:sym typeface="Century Gothic"/>
              </a:rPr>
              <a:t>Prevent tampering/removal of the item.</a:t>
            </a:r>
            <a:endParaRPr/>
          </a:p>
          <a:p>
            <a:pPr marL="342900" marR="0" lvl="0" indent="-342900" algn="l" rtl="0">
              <a:lnSpc>
                <a:spcPct val="100000"/>
              </a:lnSpc>
              <a:spcBef>
                <a:spcPts val="0"/>
              </a:spcBef>
              <a:spcAft>
                <a:spcPts val="0"/>
              </a:spcAft>
              <a:buClr>
                <a:srgbClr val="000000"/>
              </a:buClr>
              <a:buSzPts val="1200"/>
              <a:buFont typeface="Arial"/>
              <a:buChar char="•"/>
            </a:pPr>
            <a:r>
              <a:rPr lang="nl-NL" sz="1200" b="0" i="0" u="none" strike="noStrike" cap="none">
                <a:solidFill>
                  <a:srgbClr val="000000"/>
                </a:solidFill>
                <a:latin typeface="Century Gothic"/>
                <a:ea typeface="Century Gothic"/>
                <a:cs typeface="Century Gothic"/>
                <a:sym typeface="Century Gothic"/>
              </a:rPr>
              <a:t>Prevent/deter Command IED or other direct attacks.</a:t>
            </a:r>
            <a:endParaRPr/>
          </a:p>
          <a:p>
            <a:pPr marL="342900" marR="0" lvl="0" indent="-342900" algn="l" rtl="0">
              <a:lnSpc>
                <a:spcPct val="100000"/>
              </a:lnSpc>
              <a:spcBef>
                <a:spcPts val="0"/>
              </a:spcBef>
              <a:spcAft>
                <a:spcPts val="0"/>
              </a:spcAft>
              <a:buClr>
                <a:srgbClr val="000000"/>
              </a:buClr>
              <a:buSzPts val="1200"/>
              <a:buFont typeface="Arial"/>
              <a:buChar char="•"/>
            </a:pPr>
            <a:r>
              <a:rPr lang="nl-NL" sz="1200" b="0" i="0" u="none" strike="noStrike" cap="none">
                <a:solidFill>
                  <a:srgbClr val="000000"/>
                </a:solidFill>
                <a:latin typeface="Century Gothic"/>
                <a:ea typeface="Century Gothic"/>
                <a:cs typeface="Century Gothic"/>
                <a:sym typeface="Century Gothic"/>
              </a:rPr>
              <a:t>Preserve forensic evidence.</a:t>
            </a:r>
            <a:endParaRPr/>
          </a:p>
          <a:p>
            <a:pPr marL="0" lvl="0" indent="0" algn="l" rtl="0">
              <a:lnSpc>
                <a:spcPct val="100000"/>
              </a:lnSpc>
              <a:spcBef>
                <a:spcPts val="0"/>
              </a:spcBef>
              <a:spcAft>
                <a:spcPts val="0"/>
              </a:spcAft>
              <a:buNone/>
            </a:pPr>
            <a:endParaRPr>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Images Courtesy AU Transition Mission in Somalia</a:t>
            </a:r>
            <a:endParaRPr/>
          </a:p>
          <a:p>
            <a:pPr marL="0" lvl="0" indent="0" algn="l" rtl="0">
              <a:lnSpc>
                <a:spcPct val="100000"/>
              </a:lnSpc>
              <a:spcBef>
                <a:spcPts val="0"/>
              </a:spcBef>
              <a:spcAft>
                <a:spcPts val="0"/>
              </a:spcAft>
              <a:buNone/>
            </a:pPr>
            <a:endParaRPr/>
          </a:p>
        </p:txBody>
      </p:sp>
      <p:sp>
        <p:nvSpPr>
          <p:cNvPr id="253" name="Google Shape;253;p12: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nl-NL"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3: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13:notes"/>
          <p:cNvSpPr txBox="1">
            <a:spLocks noGrp="1"/>
          </p:cNvSpPr>
          <p:nvPr>
            <p:ph type="body" idx="1"/>
          </p:nvPr>
        </p:nvSpPr>
        <p:spPr>
          <a:xfrm>
            <a:off x="304801" y="4415790"/>
            <a:ext cx="6324600" cy="4183380"/>
          </a:xfrm>
          <a:prstGeom prst="rect">
            <a:avLst/>
          </a:prstGeom>
          <a:noFill/>
          <a:ln>
            <a:noFill/>
          </a:ln>
        </p:spPr>
        <p:txBody>
          <a:bodyPr spcFirstLastPara="1" wrap="square" lIns="93175" tIns="46575" rIns="93175" bIns="46575" anchor="t" anchorCtr="0">
            <a:noAutofit/>
          </a:bodyPr>
          <a:lstStyle/>
          <a:p>
            <a:pPr marL="0" marR="0" lvl="0" indent="0" algn="just"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Stop all personnel or vehicles from entering the cleared area. Do not allow anything to disturb the area near the suspected (explosive) device. </a:t>
            </a:r>
            <a:endParaRPr/>
          </a:p>
          <a:p>
            <a:pPr marL="0" marR="0" lvl="0" indent="0" algn="just" rtl="0">
              <a:lnSpc>
                <a:spcPct val="100000"/>
              </a:lnSpc>
              <a:spcBef>
                <a:spcPts val="0"/>
              </a:spcBef>
              <a:spcAft>
                <a:spcPts val="0"/>
              </a:spcAft>
              <a:buClr>
                <a:schemeClr val="dk1"/>
              </a:buClr>
              <a:buSzPts val="1200"/>
              <a:buFont typeface="Century Gothic"/>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Facilitate the passage of lines of the EOD team to conduct the intervention on the suspected explosive device. Local security patrols can be organized. Designate and search the helicopter landing area if needed. Maintain observation of the area surrounding the suspected explosive device.</a:t>
            </a:r>
            <a:endParaRPr/>
          </a:p>
          <a:p>
            <a:pPr marL="0" marR="0" lvl="0" indent="0" algn="l" rtl="0">
              <a:lnSpc>
                <a:spcPct val="100000"/>
              </a:lnSpc>
              <a:spcBef>
                <a:spcPts val="0"/>
              </a:spcBef>
              <a:spcAft>
                <a:spcPts val="0"/>
              </a:spcAft>
              <a:buClr>
                <a:schemeClr val="dk1"/>
              </a:buClr>
              <a:buSzPts val="1200"/>
              <a:buFont typeface="Century Gothic"/>
              <a:buNone/>
            </a:pPr>
            <a:endParaRPr sz="1200" b="0"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An Incident Control Point (ICP) should be established by the Incident Commander on the scene.</a:t>
            </a:r>
            <a:endParaRPr/>
          </a:p>
          <a:p>
            <a:pPr marL="0" lvl="0" indent="0" algn="l" rtl="0">
              <a:lnSpc>
                <a:spcPct val="100000"/>
              </a:lnSpc>
              <a:spcBef>
                <a:spcPts val="0"/>
              </a:spcBef>
              <a:spcAft>
                <a:spcPts val="0"/>
              </a:spcAft>
              <a:buNone/>
            </a:pPr>
            <a:endParaRPr>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Images Courtesy AU Transition Mission in Somalia</a:t>
            </a:r>
            <a:endParaRPr/>
          </a:p>
          <a:p>
            <a:pPr marL="0" lvl="0" indent="0" algn="l" rtl="0">
              <a:lnSpc>
                <a:spcPct val="100000"/>
              </a:lnSpc>
              <a:spcBef>
                <a:spcPts val="0"/>
              </a:spcBef>
              <a:spcAft>
                <a:spcPts val="0"/>
              </a:spcAft>
              <a:buNone/>
            </a:pPr>
            <a:endParaRPr/>
          </a:p>
        </p:txBody>
      </p:sp>
      <p:sp>
        <p:nvSpPr>
          <p:cNvPr id="264" name="Google Shape;264;p13: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nl-NL"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4: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14</a:t>
            </a:fld>
            <a:endParaRPr sz="1200" b="0" i="0" u="none" strike="noStrike" cap="none">
              <a:solidFill>
                <a:srgbClr val="000000"/>
              </a:solidFill>
              <a:latin typeface="Arial"/>
              <a:ea typeface="Arial"/>
              <a:cs typeface="Arial"/>
              <a:sym typeface="Arial"/>
            </a:endParaRPr>
          </a:p>
        </p:txBody>
      </p:sp>
      <p:sp>
        <p:nvSpPr>
          <p:cNvPr id="275" name="Google Shape;275;p14: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76" name="Google Shape;276;p14: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277" name="Google Shape;277;p14: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200" b="0" i="0" u="none" strike="noStrike">
                <a:solidFill>
                  <a:schemeClr val="dk1"/>
                </a:solidFill>
                <a:latin typeface="Century Gothic"/>
                <a:ea typeface="Century Gothic"/>
                <a:cs typeface="Century Gothic"/>
                <a:sym typeface="Century Gothic"/>
              </a:rPr>
              <a:t>Ref: UN Landmine, ERW, IED Handbook.</a:t>
            </a:r>
            <a:endParaRPr/>
          </a:p>
          <a:p>
            <a:pPr marL="0" lvl="0" indent="0" algn="l" rtl="0">
              <a:spcBef>
                <a:spcPts val="0"/>
              </a:spcBef>
              <a:spcAft>
                <a:spcPts val="0"/>
              </a:spcAft>
              <a:buNone/>
            </a:pPr>
            <a:r>
              <a:rPr lang="nl-NL" sz="1200" b="0" i="0" u="none" strike="noStrike">
                <a:solidFill>
                  <a:schemeClr val="dk1"/>
                </a:solidFill>
                <a:latin typeface="Century Gothic"/>
                <a:ea typeface="Century Gothic"/>
                <a:cs typeface="Century Gothic"/>
                <a:sym typeface="Century Gothic"/>
              </a:rPr>
              <a:t>Make sure in case of casualties, fire or others, aid organisations can do their work</a:t>
            </a:r>
            <a:endParaRPr sz="1200" b="0" i="0" u="none" strike="noStrike">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b="0" i="0" u="none" strike="noStrike">
              <a:solidFill>
                <a:schemeClr val="dk1"/>
              </a:solidFill>
              <a:latin typeface="Century Gothic"/>
              <a:ea typeface="Century Gothic"/>
              <a:cs typeface="Century Gothic"/>
              <a:sym typeface="Century Gothic"/>
            </a:endParaRPr>
          </a:p>
          <a:p>
            <a:pPr marL="0" lvl="0" indent="0" algn="l" rtl="0">
              <a:spcBef>
                <a:spcPts val="0"/>
              </a:spcBef>
              <a:spcAft>
                <a:spcPts val="0"/>
              </a:spcAft>
              <a:buNone/>
            </a:pPr>
            <a:r>
              <a:rPr lang="nl-NL" sz="1200" b="0" i="0" u="none" strike="noStrike">
                <a:solidFill>
                  <a:schemeClr val="dk1"/>
                </a:solidFill>
                <a:latin typeface="Century Gothic"/>
                <a:ea typeface="Century Gothic"/>
                <a:cs typeface="Century Gothic"/>
                <a:sym typeface="Century Gothic"/>
              </a:rPr>
              <a:t>BPT support and protect if needed</a:t>
            </a:r>
            <a:endParaRPr sz="1200" b="0" i="0" u="none" strike="noStrike">
              <a:solidFill>
                <a:schemeClr val="dk1"/>
              </a:solidFill>
              <a:latin typeface="Century Gothic"/>
              <a:ea typeface="Century Gothic"/>
              <a:cs typeface="Century Gothic"/>
              <a:sym typeface="Century Gothic"/>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5: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9" name="Google Shape;309;p15: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800" b="1">
                <a:latin typeface="Century Gothic"/>
                <a:ea typeface="Century Gothic"/>
                <a:cs typeface="Century Gothic"/>
                <a:sym typeface="Century Gothic"/>
              </a:rPr>
              <a:t>Confirm</a:t>
            </a:r>
            <a:endParaRPr/>
          </a:p>
          <a:p>
            <a:pPr marL="0" lvl="0" indent="0" algn="l" rtl="0">
              <a:spcBef>
                <a:spcPts val="0"/>
              </a:spcBef>
              <a:spcAft>
                <a:spcPts val="0"/>
              </a:spcAft>
              <a:buNone/>
            </a:pPr>
            <a:r>
              <a:rPr lang="nl-NL">
                <a:latin typeface="Century Gothic"/>
                <a:ea typeface="Century Gothic"/>
                <a:cs typeface="Century Gothic"/>
                <a:sym typeface="Century Gothic"/>
              </a:rPr>
              <a:t>Animation of an urban find</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6: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4" name="Google Shape;334;p16: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800" b="1">
                <a:latin typeface="Century Gothic"/>
                <a:ea typeface="Century Gothic"/>
                <a:cs typeface="Century Gothic"/>
                <a:sym typeface="Century Gothic"/>
              </a:rPr>
              <a:t>Clear</a:t>
            </a:r>
            <a:endParaRPr/>
          </a:p>
          <a:p>
            <a:pPr marL="0" lvl="0" indent="0" algn="l" rtl="0">
              <a:spcBef>
                <a:spcPts val="0"/>
              </a:spcBef>
              <a:spcAft>
                <a:spcPts val="0"/>
              </a:spcAft>
              <a:buNone/>
            </a:pPr>
            <a:r>
              <a:rPr lang="nl-NL">
                <a:latin typeface="Century Gothic"/>
                <a:ea typeface="Century Gothic"/>
                <a:cs typeface="Century Gothic"/>
                <a:sym typeface="Century Gothic"/>
              </a:rPr>
              <a:t>Animation of an urban find</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p17: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5" name="Google Shape;365;p17: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800" b="1">
                <a:latin typeface="Century Gothic"/>
                <a:ea typeface="Century Gothic"/>
                <a:cs typeface="Century Gothic"/>
                <a:sym typeface="Century Gothic"/>
              </a:rPr>
              <a:t>Call</a:t>
            </a:r>
            <a:endParaRPr/>
          </a:p>
          <a:p>
            <a:pPr marL="0" lvl="0" indent="0" algn="l" rtl="0">
              <a:spcBef>
                <a:spcPts val="0"/>
              </a:spcBef>
              <a:spcAft>
                <a:spcPts val="0"/>
              </a:spcAft>
              <a:buNone/>
            </a:pPr>
            <a:r>
              <a:rPr lang="nl-NL">
                <a:latin typeface="Century Gothic"/>
                <a:ea typeface="Century Gothic"/>
                <a:cs typeface="Century Gothic"/>
                <a:sym typeface="Century Gothic"/>
              </a:rPr>
              <a:t>Animation of an urban find</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18: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p18: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800" b="1">
                <a:latin typeface="Century Gothic"/>
                <a:ea typeface="Century Gothic"/>
                <a:cs typeface="Century Gothic"/>
                <a:sym typeface="Century Gothic"/>
              </a:rPr>
              <a:t>Cordon</a:t>
            </a:r>
            <a:endParaRPr/>
          </a:p>
          <a:p>
            <a:pPr marL="0" lvl="0" indent="0" algn="l" rtl="0">
              <a:spcBef>
                <a:spcPts val="0"/>
              </a:spcBef>
              <a:spcAft>
                <a:spcPts val="0"/>
              </a:spcAft>
              <a:buNone/>
            </a:pPr>
            <a:r>
              <a:rPr lang="nl-NL">
                <a:latin typeface="Century Gothic"/>
                <a:ea typeface="Century Gothic"/>
                <a:cs typeface="Century Gothic"/>
                <a:sym typeface="Century Gothic"/>
              </a:rPr>
              <a:t>Animation of an urban find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p19: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6" name="Google Shape;476;p19: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800" b="1">
                <a:latin typeface="Century Gothic"/>
                <a:ea typeface="Century Gothic"/>
                <a:cs typeface="Century Gothic"/>
                <a:sym typeface="Century Gothic"/>
              </a:rPr>
              <a:t>Control</a:t>
            </a:r>
            <a:endParaRPr/>
          </a:p>
          <a:p>
            <a:pPr marL="0" lvl="0" indent="0" algn="l" rtl="0">
              <a:spcBef>
                <a:spcPts val="0"/>
              </a:spcBef>
              <a:spcAft>
                <a:spcPts val="0"/>
              </a:spcAft>
              <a:buNone/>
            </a:pPr>
            <a:r>
              <a:rPr lang="nl-NL">
                <a:latin typeface="Century Gothic"/>
                <a:ea typeface="Century Gothic"/>
                <a:cs typeface="Century Gothic"/>
                <a:sym typeface="Century Gothic"/>
              </a:rPr>
              <a:t>Animation of an urban find</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2: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2</a:t>
            </a:fld>
            <a:endParaRPr sz="1200" b="0" i="0" u="none" strike="noStrike" cap="none">
              <a:solidFill>
                <a:srgbClr val="000000"/>
              </a:solidFill>
              <a:latin typeface="Arial"/>
              <a:ea typeface="Arial"/>
              <a:cs typeface="Arial"/>
              <a:sym typeface="Arial"/>
            </a:endParaRPr>
          </a:p>
        </p:txBody>
      </p:sp>
      <p:sp>
        <p:nvSpPr>
          <p:cNvPr id="141" name="Google Shape;141;p2: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2" name="Google Shape;142;p2: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143" name="Google Shape;143;p2: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endParaRPr>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p20: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5" name="Google Shape;575;p20: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800" b="1">
                <a:latin typeface="Century Gothic"/>
                <a:ea typeface="Century Gothic"/>
                <a:cs typeface="Century Gothic"/>
                <a:sym typeface="Century Gothic"/>
              </a:rPr>
              <a:t>Control</a:t>
            </a:r>
            <a:endParaRPr/>
          </a:p>
          <a:p>
            <a:pPr marL="0" lvl="0" indent="0" algn="l" rtl="0">
              <a:spcBef>
                <a:spcPts val="0"/>
              </a:spcBef>
              <a:spcAft>
                <a:spcPts val="0"/>
              </a:spcAft>
              <a:buNone/>
            </a:pPr>
            <a:r>
              <a:rPr lang="nl-NL">
                <a:latin typeface="Century Gothic"/>
                <a:ea typeface="Century Gothic"/>
                <a:cs typeface="Century Gothic"/>
                <a:sym typeface="Century Gothic"/>
              </a:rPr>
              <a:t>Animation of an urban find</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p21: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4" name="Google Shape;694;p21: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800"/>
              <a:buFont typeface="Century Gothic"/>
              <a:buNone/>
            </a:pPr>
            <a:r>
              <a:rPr lang="nl-NL" sz="1800" b="1">
                <a:latin typeface="Century Gothic"/>
                <a:ea typeface="Century Gothic"/>
                <a:cs typeface="Century Gothic"/>
                <a:sym typeface="Century Gothic"/>
              </a:rPr>
              <a:t>Questions?</a:t>
            </a:r>
            <a:endParaRPr sz="1800">
              <a:latin typeface="Century Gothic"/>
              <a:ea typeface="Century Gothic"/>
              <a:cs typeface="Century Gothic"/>
              <a:sym typeface="Century Gothic"/>
            </a:endParaRPr>
          </a:p>
          <a:p>
            <a:pPr marL="0" lvl="0" indent="0" algn="l" rtl="0">
              <a:spcBef>
                <a:spcPts val="0"/>
              </a:spcBef>
              <a:spcAft>
                <a:spcPts val="0"/>
              </a:spcAft>
              <a:buNone/>
            </a:pPr>
            <a:r>
              <a:rPr lang="nl-NL">
                <a:latin typeface="Century Gothic"/>
                <a:ea typeface="Century Gothic"/>
                <a:cs typeface="Century Gothic"/>
                <a:sym typeface="Century Gothic"/>
              </a:rPr>
              <a:t>Any questions?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7"/>
        <p:cNvGrpSpPr/>
        <p:nvPr/>
      </p:nvGrpSpPr>
      <p:grpSpPr>
        <a:xfrm>
          <a:off x="0" y="0"/>
          <a:ext cx="0" cy="0"/>
          <a:chOff x="0" y="0"/>
          <a:chExt cx="0" cy="0"/>
        </a:xfrm>
      </p:grpSpPr>
      <p:sp>
        <p:nvSpPr>
          <p:cNvPr id="698" name="Google Shape;698;p22: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22</a:t>
            </a:fld>
            <a:endParaRPr sz="1200" b="0" i="0" u="none" strike="noStrike" cap="none">
              <a:solidFill>
                <a:srgbClr val="000000"/>
              </a:solidFill>
              <a:latin typeface="Arial"/>
              <a:ea typeface="Arial"/>
              <a:cs typeface="Arial"/>
              <a:sym typeface="Arial"/>
            </a:endParaRPr>
          </a:p>
        </p:txBody>
      </p:sp>
      <p:sp>
        <p:nvSpPr>
          <p:cNvPr id="699" name="Google Shape;699;p22: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0" name="Google Shape;700;p22: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701" name="Google Shape;701;p22: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23: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1" name="Google Shape;711;p23: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r>
              <a:rPr lang="nl-NL">
                <a:latin typeface="Century Gothic"/>
                <a:ea typeface="Century Gothic"/>
                <a:cs typeface="Century Gothic"/>
                <a:sym typeface="Century Gothic"/>
              </a:rPr>
              <a:t>Reporting or communication of IED/ EO related incidents. This allows other Units to be aware of the threat and enables HQ to task support where required. It is also important as is it may have an impact on the wider mission and task. </a:t>
            </a:r>
            <a:endParaRPr/>
          </a:p>
          <a:p>
            <a:pPr marL="0" lvl="0" indent="0" algn="l" rtl="0">
              <a:spcBef>
                <a:spcPts val="0"/>
              </a:spcBef>
              <a:spcAft>
                <a:spcPts val="0"/>
              </a:spcAft>
              <a:buClr>
                <a:schemeClr val="dk1"/>
              </a:buClr>
              <a:buSzPts val="1200"/>
              <a:buFont typeface="Century Gothic"/>
              <a:buNone/>
            </a:pPr>
            <a:endParaRPr>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200"/>
              <a:buFont typeface="Century Gothic"/>
              <a:buNone/>
            </a:pPr>
            <a:r>
              <a:rPr lang="nl-NL" sz="1200">
                <a:latin typeface="Century Gothic"/>
                <a:ea typeface="Century Gothic"/>
                <a:cs typeface="Century Gothic"/>
                <a:sym typeface="Century Gothic"/>
              </a:rPr>
              <a:t>Initial reports may be a simple situation report or contact report. This enables HQ to anticipate the needs of the Unit by redirecting resources or preparing first responders. These initial reports should be followed up by a full EOD 10-Liner</a:t>
            </a:r>
            <a:endParaRPr sz="1200">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200"/>
              <a:buFont typeface="Century Gothic"/>
              <a:buNone/>
            </a:pPr>
            <a:endParaRPr sz="1200">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200"/>
              <a:buFont typeface="Century Gothic"/>
              <a:buNone/>
            </a:pPr>
            <a:r>
              <a:rPr lang="nl-NL" sz="1200">
                <a:latin typeface="Century Gothic"/>
                <a:ea typeface="Century Gothic"/>
                <a:cs typeface="Century Gothic"/>
                <a:sym typeface="Century Gothic"/>
              </a:rPr>
              <a:t>After sending out the short first message report, the commander has time to fulfil the EO 100 task report (10 liner)</a:t>
            </a:r>
            <a:endParaRPr sz="1200">
              <a:latin typeface="Century Gothic"/>
              <a:ea typeface="Century Gothic"/>
              <a:cs typeface="Century Gothic"/>
              <a:sym typeface="Century Gothic"/>
            </a:endParaRPr>
          </a:p>
          <a:p>
            <a:pPr marL="0" lvl="0" indent="0" algn="l" rtl="0">
              <a:spcBef>
                <a:spcPts val="0"/>
              </a:spcBef>
              <a:spcAft>
                <a:spcPts val="0"/>
              </a:spcAft>
              <a:buClr>
                <a:schemeClr val="dk1"/>
              </a:buClr>
              <a:buSzPts val="1200"/>
              <a:buFont typeface="Century Gothic"/>
              <a:buNone/>
            </a:pPr>
            <a:endParaRPr>
              <a:latin typeface="Century Gothic"/>
              <a:ea typeface="Century Gothic"/>
              <a:cs typeface="Century Gothic"/>
              <a:sym typeface="Century Gothic"/>
            </a:endParaRPr>
          </a:p>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5"/>
        <p:cNvGrpSpPr/>
        <p:nvPr/>
      </p:nvGrpSpPr>
      <p:grpSpPr>
        <a:xfrm>
          <a:off x="0" y="0"/>
          <a:ext cx="0" cy="0"/>
          <a:chOff x="0" y="0"/>
          <a:chExt cx="0" cy="0"/>
        </a:xfrm>
      </p:grpSpPr>
      <p:sp>
        <p:nvSpPr>
          <p:cNvPr id="716" name="Google Shape;716;p24: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7" name="Google Shape;717;p24: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t>Instructor should explain to the student how to use the 10 liner and explain what each line means.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2"/>
        <p:cNvGrpSpPr/>
        <p:nvPr/>
      </p:nvGrpSpPr>
      <p:grpSpPr>
        <a:xfrm>
          <a:off x="0" y="0"/>
          <a:ext cx="0" cy="0"/>
          <a:chOff x="0" y="0"/>
          <a:chExt cx="0" cy="0"/>
        </a:xfrm>
      </p:grpSpPr>
      <p:sp>
        <p:nvSpPr>
          <p:cNvPr id="723" name="Google Shape;723;p25: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4" name="Google Shape;724;p25: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t>Whilst the 10 Liner is the perfect solution, it should not be a constraint to sending a report.</a:t>
            </a:r>
            <a:endParaRPr/>
          </a:p>
          <a:p>
            <a:pPr marL="0" lvl="0" indent="0" algn="l" rtl="0">
              <a:spcBef>
                <a:spcPts val="0"/>
              </a:spcBef>
              <a:spcAft>
                <a:spcPts val="0"/>
              </a:spcAft>
              <a:buNone/>
            </a:pPr>
            <a:endParaRPr/>
          </a:p>
          <a:p>
            <a:pPr marL="0" lvl="0" indent="0" algn="l" rtl="0">
              <a:spcBef>
                <a:spcPts val="0"/>
              </a:spcBef>
              <a:spcAft>
                <a:spcPts val="0"/>
              </a:spcAft>
              <a:buNone/>
            </a:pPr>
            <a:r>
              <a:rPr lang="nl-NL"/>
              <a:t>If in doubt or you don’t have a 10 liner card, send a basic situation report. </a:t>
            </a:r>
            <a:endParaRPr/>
          </a:p>
          <a:p>
            <a:pPr marL="0" lvl="0" indent="0" algn="l" rtl="0">
              <a:spcBef>
                <a:spcPts val="0"/>
              </a:spcBef>
              <a:spcAft>
                <a:spcPts val="0"/>
              </a:spcAft>
              <a:buNone/>
            </a:pPr>
            <a:endParaRPr/>
          </a:p>
          <a:p>
            <a:pPr marL="0" lvl="0" indent="0" algn="l" rtl="0">
              <a:spcBef>
                <a:spcPts val="0"/>
              </a:spcBef>
              <a:spcAft>
                <a:spcPts val="0"/>
              </a:spcAft>
              <a:buNone/>
            </a:pPr>
            <a:r>
              <a:rPr lang="nl-NL"/>
              <a:t>Worst case…use 5Ws:</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nl-NL"/>
              <a:t>When – when the incident took place</a:t>
            </a:r>
            <a:endParaRPr/>
          </a:p>
          <a:p>
            <a:pPr marL="0" lvl="0" indent="0" algn="l" rtl="0">
              <a:spcBef>
                <a:spcPts val="0"/>
              </a:spcBef>
              <a:spcAft>
                <a:spcPts val="0"/>
              </a:spcAft>
              <a:buNone/>
            </a:pPr>
            <a:r>
              <a:rPr lang="nl-NL"/>
              <a:t>Where – Where the incident took place</a:t>
            </a:r>
            <a:endParaRPr/>
          </a:p>
          <a:p>
            <a:pPr marL="0" lvl="0" indent="0" algn="l" rtl="0">
              <a:spcBef>
                <a:spcPts val="0"/>
              </a:spcBef>
              <a:spcAft>
                <a:spcPts val="0"/>
              </a:spcAft>
              <a:buNone/>
            </a:pPr>
            <a:r>
              <a:rPr lang="nl-NL"/>
              <a:t>What – What happened?</a:t>
            </a:r>
            <a:endParaRPr/>
          </a:p>
          <a:p>
            <a:pPr marL="0" lvl="0" indent="0" algn="l" rtl="0">
              <a:spcBef>
                <a:spcPts val="0"/>
              </a:spcBef>
              <a:spcAft>
                <a:spcPts val="0"/>
              </a:spcAft>
              <a:buNone/>
            </a:pPr>
            <a:r>
              <a:rPr lang="nl-NL"/>
              <a:t>What – What are you doing?</a:t>
            </a:r>
            <a:endParaRPr/>
          </a:p>
          <a:p>
            <a:pPr marL="0" lvl="0" indent="0" algn="l" rtl="0">
              <a:spcBef>
                <a:spcPts val="0"/>
              </a:spcBef>
              <a:spcAft>
                <a:spcPts val="0"/>
              </a:spcAft>
              <a:buNone/>
            </a:pPr>
            <a:r>
              <a:rPr lang="nl-NL"/>
              <a:t>What – What support you need?</a:t>
            </a:r>
            <a:endParaRPr/>
          </a:p>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26: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26</a:t>
            </a:fld>
            <a:endParaRPr sz="1200" b="0" i="0" u="none" strike="noStrike" cap="none">
              <a:solidFill>
                <a:srgbClr val="000000"/>
              </a:solidFill>
              <a:latin typeface="Arial"/>
              <a:ea typeface="Arial"/>
              <a:cs typeface="Arial"/>
              <a:sym typeface="Arial"/>
            </a:endParaRPr>
          </a:p>
        </p:txBody>
      </p:sp>
      <p:sp>
        <p:nvSpPr>
          <p:cNvPr id="730" name="Google Shape;730;p26: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1" name="Google Shape;731;p26: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732" name="Google Shape;732;p26: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0"/>
        <p:cNvGrpSpPr/>
        <p:nvPr/>
      </p:nvGrpSpPr>
      <p:grpSpPr>
        <a:xfrm>
          <a:off x="0" y="0"/>
          <a:ext cx="0" cy="0"/>
          <a:chOff x="0" y="0"/>
          <a:chExt cx="0" cy="0"/>
        </a:xfrm>
      </p:grpSpPr>
      <p:sp>
        <p:nvSpPr>
          <p:cNvPr id="741" name="Google Shape;741;p27: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2" name="Google Shape;742;p27: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t>Whilst the 5Cs drill is applicable, there may be immediate risks that need to be dealt with before carry out the drill. Many IED incidents can be used to initiate ambushes or result in casualties that need to be treated. Each mission will have specific Standard Operating Procedures for an IED strike, this is just to indicate that immediate actions need to be carried out to mitigate further threat before proceeding with a 5Cs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28: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8" name="Google Shape;748;p28: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t>Let us assume you are part of a convoy on a UN operation and one of the vehicles in the convoy is struck by an IED.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2"/>
        <p:cNvGrpSpPr/>
        <p:nvPr/>
      </p:nvGrpSpPr>
      <p:grpSpPr>
        <a:xfrm>
          <a:off x="0" y="0"/>
          <a:ext cx="0" cy="0"/>
          <a:chOff x="0" y="0"/>
          <a:chExt cx="0" cy="0"/>
        </a:xfrm>
      </p:grpSpPr>
      <p:sp>
        <p:nvSpPr>
          <p:cNvPr id="753" name="Google Shape;753;p29: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4" name="Google Shape;754;p29: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t>1. The vehicle struck by an IED should make every effort to get out of the potential killing area. If necessary they must respond aggressively to follow up attack.</a:t>
            </a:r>
            <a:endParaRPr/>
          </a:p>
          <a:p>
            <a:pPr marL="0" lvl="0" indent="0" algn="l" rtl="0">
              <a:spcBef>
                <a:spcPts val="0"/>
              </a:spcBef>
              <a:spcAft>
                <a:spcPts val="0"/>
              </a:spcAft>
              <a:buNone/>
            </a:pPr>
            <a:r>
              <a:rPr lang="nl-NL"/>
              <a:t>2. Other vehicle in the convoy should also provide overwatch and also respond to follow up attack.</a:t>
            </a:r>
            <a:endParaRPr/>
          </a:p>
          <a:p>
            <a:pPr marL="0" lvl="0" indent="0" algn="l" rtl="0">
              <a:spcBef>
                <a:spcPts val="0"/>
              </a:spcBef>
              <a:spcAft>
                <a:spcPts val="0"/>
              </a:spcAft>
              <a:buNone/>
            </a:pPr>
            <a:r>
              <a:rPr lang="nl-NL"/>
              <a:t>3. Scanning for secondary IED or triggerman should also be done. </a:t>
            </a:r>
            <a:endParaRPr/>
          </a:p>
          <a:p>
            <a:pPr marL="0" lvl="0" indent="0" algn="l" rtl="0">
              <a:spcBef>
                <a:spcPts val="0"/>
              </a:spcBef>
              <a:spcAft>
                <a:spcPts val="0"/>
              </a:spcAft>
              <a:buNone/>
            </a:pPr>
            <a:endParaRPr/>
          </a:p>
          <a:p>
            <a:pPr marL="0" lvl="0" indent="0" algn="l" rtl="0">
              <a:spcBef>
                <a:spcPts val="0"/>
              </a:spcBef>
              <a:spcAft>
                <a:spcPts val="0"/>
              </a:spcAft>
              <a:buNone/>
            </a:pPr>
            <a:r>
              <a:rPr lang="nl-NL"/>
              <a:t>This should all be done concurrently. The same process will happen regardless of whether mounted or dismounted. </a:t>
            </a:r>
            <a:endParaRPr/>
          </a:p>
          <a:p>
            <a:pPr marL="0" lvl="0" indent="0" algn="l" rtl="0">
              <a:spcBef>
                <a:spcPts val="0"/>
              </a:spcBef>
              <a:spcAft>
                <a:spcPts val="0"/>
              </a:spcAft>
              <a:buNone/>
            </a:pPr>
            <a:endParaRPr/>
          </a:p>
          <a:p>
            <a:pPr marL="0" lvl="0" indent="0" algn="l" rtl="0">
              <a:spcBef>
                <a:spcPts val="0"/>
              </a:spcBef>
              <a:spcAft>
                <a:spcPts val="0"/>
              </a:spcAft>
              <a:buNone/>
            </a:pPr>
            <a:r>
              <a:rPr lang="nl-NL"/>
              <a:t>If the IED is not followed up by a secondary attack and no one is injured, go into a 5Cs operation.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3: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nl-NL"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
        <p:nvSpPr>
          <p:cNvPr id="165" name="Google Shape;165;p3: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66" name="Google Shape;166;p3: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spcBef>
                <a:spcPts val="0"/>
              </a:spcBef>
              <a:spcAft>
                <a:spcPts val="0"/>
              </a:spcAft>
              <a:buNone/>
            </a:pPr>
            <a:r>
              <a:rPr lang="nl-NL" sz="1200" b="0" i="0" u="none" strike="noStrike" cap="none">
                <a:solidFill>
                  <a:schemeClr val="dk1"/>
                </a:solidFill>
                <a:latin typeface="Calibri"/>
                <a:ea typeface="Calibri"/>
                <a:cs typeface="Calibri"/>
                <a:sym typeface="Calibri"/>
              </a:rPr>
              <a:t>4/1/2025</a:t>
            </a:r>
            <a:endParaRPr sz="1200" b="0" i="0" u="none" strike="noStrike" cap="none">
              <a:solidFill>
                <a:schemeClr val="dk1"/>
              </a:solidFill>
              <a:latin typeface="Calibri"/>
              <a:ea typeface="Calibri"/>
              <a:cs typeface="Calibri"/>
              <a:sym typeface="Calibri"/>
            </a:endParaRPr>
          </a:p>
        </p:txBody>
      </p:sp>
      <p:sp>
        <p:nvSpPr>
          <p:cNvPr id="167" name="Google Shape;167;p3: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endParaRPr>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30: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0" name="Google Shape;760;p30: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r>
              <a:rPr lang="nl-NL"/>
              <a:t>4. Initial contact reports should be sent as early as possible and followed up with a full report as soon as possible. </a:t>
            </a:r>
            <a:endParaRPr/>
          </a:p>
          <a:p>
            <a:pPr marL="0" lvl="0" indent="0" algn="l" rtl="0">
              <a:spcBef>
                <a:spcPts val="0"/>
              </a:spcBef>
              <a:spcAft>
                <a:spcPts val="0"/>
              </a:spcAft>
              <a:buClr>
                <a:schemeClr val="dk1"/>
              </a:buClr>
              <a:buSzPts val="1200"/>
              <a:buFont typeface="Century Gothic"/>
              <a:buNone/>
            </a:pPr>
            <a:r>
              <a:rPr lang="nl-NL"/>
              <a:t>5. If casualties have been sustained they should be extracted and administered 1</a:t>
            </a:r>
            <a:r>
              <a:rPr lang="nl-NL" baseline="30000"/>
              <a:t>st</a:t>
            </a:r>
            <a:r>
              <a:rPr lang="nl-NL"/>
              <a:t> aid. Note that this is the same as the Clear phase of the 5Cs. </a:t>
            </a:r>
            <a:endParaRPr/>
          </a:p>
          <a:p>
            <a:pPr marL="0" lvl="0" indent="0" algn="l" rtl="0">
              <a:spcBef>
                <a:spcPts val="0"/>
              </a:spcBef>
              <a:spcAft>
                <a:spcPts val="0"/>
              </a:spcAft>
              <a:buClr>
                <a:schemeClr val="dk1"/>
              </a:buClr>
              <a:buSzPts val="1200"/>
              <a:buFont typeface="Century Gothic"/>
              <a:buNone/>
            </a:pPr>
            <a:r>
              <a:rPr lang="nl-NL"/>
              <a:t>6&amp;7. If casualties require CASEVAC this should be prioritized.  This can include the securing of potential Helicopter Landing Zones or ambulance exchange points. Note the similarities of this phase with the Call phase of a 5Cs.</a:t>
            </a:r>
            <a:endParaRPr/>
          </a:p>
          <a:p>
            <a:pPr marL="0" lvl="0" indent="0" algn="l" rtl="0">
              <a:spcBef>
                <a:spcPts val="0"/>
              </a:spcBef>
              <a:spcAft>
                <a:spcPts val="0"/>
              </a:spcAft>
              <a:buClr>
                <a:schemeClr val="dk1"/>
              </a:buClr>
              <a:buSzPts val="1200"/>
              <a:buFont typeface="Century Gothic"/>
              <a:buNone/>
            </a:pPr>
            <a:endParaRPr/>
          </a:p>
          <a:p>
            <a:pPr marL="0" lvl="0" indent="0" algn="l" rtl="0">
              <a:spcBef>
                <a:spcPts val="0"/>
              </a:spcBef>
              <a:spcAft>
                <a:spcPts val="0"/>
              </a:spcAft>
              <a:buClr>
                <a:schemeClr val="dk1"/>
              </a:buClr>
              <a:buSzPts val="1200"/>
              <a:buFont typeface="Century Gothic"/>
              <a:buNone/>
            </a:pPr>
            <a:r>
              <a:rPr lang="nl-NL"/>
              <a:t>Be aware that civilian casualties can be within your area of incident, always try to warn people in the direct vicinity to leave the area of the incident. </a:t>
            </a:r>
            <a:endParaRPr/>
          </a:p>
          <a:p>
            <a:pPr marL="228600" lvl="0" indent="-152400" algn="l" rtl="0">
              <a:spcBef>
                <a:spcPts val="0"/>
              </a:spcBef>
              <a:spcAft>
                <a:spcPts val="0"/>
              </a:spcAft>
              <a:buClr>
                <a:schemeClr val="dk1"/>
              </a:buClr>
              <a:buSzPts val="1200"/>
              <a:buFont typeface="Century Gothic"/>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p31: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6" name="Google Shape;766;p31: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r>
              <a:rPr lang="nl-NL"/>
              <a:t>Once the immediate threat of follow up attack and the immediate treatment of casualties has been dealt with, the convoy should complete the 5Cs. Depending on the mission and threat, the convoy may be directed to mark the area and continue with the mission.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0"/>
        <p:cNvGrpSpPr/>
        <p:nvPr/>
      </p:nvGrpSpPr>
      <p:grpSpPr>
        <a:xfrm>
          <a:off x="0" y="0"/>
          <a:ext cx="0" cy="0"/>
          <a:chOff x="0" y="0"/>
          <a:chExt cx="0" cy="0"/>
        </a:xfrm>
      </p:grpSpPr>
      <p:sp>
        <p:nvSpPr>
          <p:cNvPr id="771" name="Google Shape;771;p32: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32</a:t>
            </a:fld>
            <a:endParaRPr sz="1200" b="0" i="0" u="none" strike="noStrike" cap="none">
              <a:solidFill>
                <a:srgbClr val="000000"/>
              </a:solidFill>
              <a:latin typeface="Arial"/>
              <a:ea typeface="Arial"/>
              <a:cs typeface="Arial"/>
              <a:sym typeface="Arial"/>
            </a:endParaRPr>
          </a:p>
        </p:txBody>
      </p:sp>
      <p:sp>
        <p:nvSpPr>
          <p:cNvPr id="772" name="Google Shape;772;p32: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3" name="Google Shape;773;p32: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774" name="Google Shape;774;p32: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p33: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4" name="Google Shape;784;p33: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latin typeface="Century Gothic"/>
                <a:ea typeface="Century Gothic"/>
                <a:cs typeface="Century Gothic"/>
                <a:sym typeface="Century Gothic"/>
              </a:rPr>
              <a:t>Reducing the effect of an IED can be conducted in a number of ways. Use of correct personal protective equipment can significantly reduce the effect of an IED OR EO STRIKE, both while dismounted and while in a vehicle. The use of vehicle with blast or mine protection can also have a significant impact. It is important to note that the initial blast from a vehicle is not the only hazard to occupants. The subsequent roll over of secondary fragmentation within the vehicle is also a risk. There are numerous cases of occupants within a mine protected vehicle surviving the blast but only to be killed because of the secondary effect of the blast. This is why wearing of PPE within the vehicle, use of seat belts and tying down loose objects in the vehicle is so important. One area as commanders that we can have an impact is to educate and ensure all those under command understand these risks. Ensuring that APCs have both air conditioning and seat belts is critical.</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34: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3" name="Google Shape;793;p34: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latin typeface="Century Gothic"/>
                <a:ea typeface="Century Gothic"/>
                <a:cs typeface="Century Gothic"/>
                <a:sym typeface="Century Gothic"/>
              </a:rPr>
              <a:t>Allow the students 2 minutes to study the poster.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p35: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8" name="Google Shape;798;p35: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latin typeface="Century Gothic"/>
                <a:ea typeface="Century Gothic"/>
                <a:cs typeface="Century Gothic"/>
                <a:sym typeface="Century Gothic"/>
              </a:rPr>
              <a:t>Reducing the speed of a vehicle moves can have a significant effect on reducing the effect of an IED strike. There are numerous cases where a vehicle has been struck at high speed by an IED. The strike itself has little effect on the occupants but the subsequent vehicle collision or roll over of the vehicle results in significant injuries or death. This is made worse when not wearing PPE, seatbelts or tying down loose objects.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p36: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5" name="Google Shape;805;p36: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a:latin typeface="Century Gothic"/>
                <a:ea typeface="Century Gothic"/>
                <a:cs typeface="Century Gothic"/>
                <a:sym typeface="Century Gothic"/>
              </a:rPr>
              <a:t>First-Aiders play a crucial role in the treatment of trauma casualty given their proximity and rapid access to the victim. The ability of a First-Aider to send an adequate alert message, control bleeding, keep a victim breathing and keep them warm within the Platinum-10minutes makes the difference between life and death for the casualty reducing mortality up to 30%.</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p37:notes"/>
          <p:cNvSpPr txBox="1">
            <a:spLocks noGrp="1"/>
          </p:cNvSpPr>
          <p:nvPr>
            <p:ph type="body" idx="1"/>
          </p:nvPr>
        </p:nvSpPr>
        <p:spPr>
          <a:xfrm>
            <a:off x="701040" y="4415790"/>
            <a:ext cx="5608320" cy="4183380"/>
          </a:xfrm>
          <a:prstGeom prst="rect">
            <a:avLst/>
          </a:prstGeom>
        </p:spPr>
        <p:txBody>
          <a:bodyPr spcFirstLastPara="1" wrap="square" lIns="93175" tIns="46575" rIns="93175" bIns="46575" anchor="t" anchorCtr="0">
            <a:noAutofit/>
          </a:bodyPr>
          <a:lstStyle/>
          <a:p>
            <a:pPr marL="0" lvl="0" indent="0" algn="l" rtl="0">
              <a:spcBef>
                <a:spcPts val="0"/>
              </a:spcBef>
              <a:spcAft>
                <a:spcPts val="0"/>
              </a:spcAft>
              <a:buNone/>
            </a:pPr>
            <a:endParaRPr/>
          </a:p>
        </p:txBody>
      </p:sp>
      <p:sp>
        <p:nvSpPr>
          <p:cNvPr id="812" name="Google Shape;812;p37: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p38: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0" name="Google Shape;820;p38: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4: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4</a:t>
            </a:fld>
            <a:endParaRPr sz="1200" b="0" i="0" u="none" strike="noStrike" cap="none">
              <a:solidFill>
                <a:srgbClr val="000000"/>
              </a:solidFill>
              <a:latin typeface="Arial"/>
              <a:ea typeface="Arial"/>
              <a:cs typeface="Arial"/>
              <a:sym typeface="Arial"/>
            </a:endParaRPr>
          </a:p>
        </p:txBody>
      </p:sp>
      <p:sp>
        <p:nvSpPr>
          <p:cNvPr id="179" name="Google Shape;179;p4: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0" name="Google Shape;180;p4: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181" name="Google Shape;181;p4: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nl-NL" sz="1200" b="0">
                <a:solidFill>
                  <a:schemeClr val="dk1"/>
                </a:solidFill>
                <a:latin typeface="Century Gothic"/>
                <a:ea typeface="Century Gothic"/>
                <a:cs typeface="Century Gothic"/>
                <a:sym typeface="Century Gothic"/>
              </a:rPr>
              <a:t>Bring students in the context of an situation. </a:t>
            </a:r>
            <a:endParaRPr/>
          </a:p>
          <a:p>
            <a:pPr marL="0" lvl="0" indent="0" algn="l" rtl="0">
              <a:spcBef>
                <a:spcPts val="0"/>
              </a:spcBef>
              <a:spcAft>
                <a:spcPts val="0"/>
              </a:spcAft>
              <a:buNone/>
            </a:pPr>
            <a:r>
              <a:rPr lang="nl-NL" sz="1200" b="0">
                <a:solidFill>
                  <a:schemeClr val="dk1"/>
                </a:solidFill>
                <a:latin typeface="Century Gothic"/>
                <a:ea typeface="Century Gothic"/>
                <a:cs typeface="Century Gothic"/>
                <a:sym typeface="Century Gothic"/>
              </a:rPr>
              <a:t>Come up with an resent example  in which personnel had to act, react and control the situation </a:t>
            </a:r>
            <a:endParaRPr sz="1200" b="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5: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1" name="Google Shape;191;p5: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marR="0" lvl="0" indent="0" algn="l" rtl="0">
              <a:spcBef>
                <a:spcPts val="0"/>
              </a:spcBef>
              <a:spcAft>
                <a:spcPts val="0"/>
              </a:spcAft>
              <a:buNone/>
            </a:pPr>
            <a:r>
              <a:rPr lang="nl-NL" sz="1200" b="1">
                <a:latin typeface="Century Gothic"/>
                <a:ea typeface="Century Gothic"/>
                <a:cs typeface="Century Gothic"/>
                <a:sym typeface="Century Gothic"/>
              </a:rPr>
              <a:t>Incident Response Procedure</a:t>
            </a:r>
            <a:endParaRPr sz="1200">
              <a:latin typeface="Century Gothic"/>
              <a:ea typeface="Century Gothic"/>
              <a:cs typeface="Century Gothic"/>
              <a:sym typeface="Century Gothic"/>
            </a:endParaRPr>
          </a:p>
          <a:p>
            <a:pPr marL="0" marR="0" lvl="0" indent="0" algn="l" rtl="0">
              <a:lnSpc>
                <a:spcPct val="107000"/>
              </a:lnSpc>
              <a:spcBef>
                <a:spcPts val="0"/>
              </a:spcBef>
              <a:spcAft>
                <a:spcPts val="0"/>
              </a:spcAft>
              <a:buNone/>
            </a:pPr>
            <a:r>
              <a:rPr lang="nl-NL" sz="1200">
                <a:latin typeface="Century Gothic"/>
                <a:ea typeface="Century Gothic"/>
                <a:cs typeface="Century Gothic"/>
                <a:sym typeface="Century Gothic"/>
              </a:rPr>
              <a:t>This is not just used for the military but also for all personnel that have been deployed. </a:t>
            </a:r>
            <a:endParaRPr/>
          </a:p>
          <a:p>
            <a:pPr marL="342900" marR="0" lvl="0" indent="-342900" algn="l" rtl="0">
              <a:lnSpc>
                <a:spcPct val="107000"/>
              </a:lnSpc>
              <a:spcBef>
                <a:spcPts val="0"/>
              </a:spcBef>
              <a:spcAft>
                <a:spcPts val="0"/>
              </a:spcAft>
              <a:buClr>
                <a:srgbClr val="000000"/>
              </a:buClr>
              <a:buSzPts val="1100"/>
              <a:buFont typeface="Times New Roman"/>
              <a:buChar char="•"/>
            </a:pPr>
            <a:r>
              <a:rPr lang="nl-NL" sz="1200" u="none" strike="noStrike">
                <a:latin typeface="Century Gothic"/>
                <a:ea typeface="Century Gothic"/>
                <a:cs typeface="Century Gothic"/>
                <a:sym typeface="Century Gothic"/>
              </a:rPr>
              <a:t>This drill must always be followed exactly, to ensure the safety of all during an IED/ EO incident. </a:t>
            </a:r>
            <a:endParaRPr/>
          </a:p>
          <a:p>
            <a:pPr marL="342900" marR="0" lvl="0" indent="-342900" algn="l" rtl="0">
              <a:lnSpc>
                <a:spcPct val="107000"/>
              </a:lnSpc>
              <a:spcBef>
                <a:spcPts val="0"/>
              </a:spcBef>
              <a:spcAft>
                <a:spcPts val="0"/>
              </a:spcAft>
              <a:buClr>
                <a:srgbClr val="000000"/>
              </a:buClr>
              <a:buSzPts val="1100"/>
              <a:buFont typeface="Times New Roman"/>
              <a:buChar char="•"/>
            </a:pPr>
            <a:r>
              <a:rPr lang="nl-NL" sz="1200" u="none" strike="noStrike">
                <a:latin typeface="Century Gothic"/>
                <a:ea typeface="Century Gothic"/>
                <a:cs typeface="Century Gothic"/>
                <a:sym typeface="Century Gothic"/>
              </a:rPr>
              <a:t>By following the drill, it allows the evacuation process to be carried out safely and efficiently. </a:t>
            </a:r>
            <a:endParaRPr/>
          </a:p>
          <a:p>
            <a:pPr marL="342900" marR="0" lvl="0" indent="-342900" algn="l" rtl="0">
              <a:lnSpc>
                <a:spcPct val="107000"/>
              </a:lnSpc>
              <a:spcBef>
                <a:spcPts val="0"/>
              </a:spcBef>
              <a:spcAft>
                <a:spcPts val="0"/>
              </a:spcAft>
              <a:buClr>
                <a:srgbClr val="000000"/>
              </a:buClr>
              <a:buSzPts val="1100"/>
              <a:buFont typeface="Times New Roman"/>
              <a:buChar char="•"/>
            </a:pPr>
            <a:r>
              <a:rPr lang="nl-NL" sz="1200" u="none" strike="noStrike">
                <a:latin typeface="Century Gothic"/>
                <a:ea typeface="Century Gothic"/>
                <a:cs typeface="Century Gothic"/>
                <a:sym typeface="Century Gothic"/>
              </a:rPr>
              <a:t>Setting up an ICP is essential as it ensures control over the procedure AND SITUATION .</a:t>
            </a:r>
            <a:endParaRPr sz="1200" u="none" strike="noStrike">
              <a:latin typeface="Century Gothic"/>
              <a:ea typeface="Century Gothic"/>
              <a:cs typeface="Century Gothic"/>
              <a:sym typeface="Century Gothic"/>
            </a:endParaRPr>
          </a:p>
          <a:p>
            <a:pPr marL="342900" marR="0" lvl="0" indent="-342900" algn="l" rtl="0">
              <a:lnSpc>
                <a:spcPct val="101000"/>
              </a:lnSpc>
              <a:spcBef>
                <a:spcPts val="0"/>
              </a:spcBef>
              <a:spcAft>
                <a:spcPts val="0"/>
              </a:spcAft>
              <a:buClr>
                <a:srgbClr val="000000"/>
              </a:buClr>
              <a:buSzPts val="1100"/>
              <a:buFont typeface="Times New Roman"/>
              <a:buChar char="•"/>
            </a:pPr>
            <a:r>
              <a:rPr lang="nl-NL" sz="1200" u="none" strike="noStrike">
                <a:latin typeface="Century Gothic"/>
                <a:ea typeface="Century Gothic"/>
                <a:cs typeface="Century Gothic"/>
                <a:sym typeface="Century Gothic"/>
              </a:rPr>
              <a:t>Safety for all involved in the evacuation process is essential, we do not become complacent, and we do not set patterns that allow us to be targeted in the future, we therefore </a:t>
            </a:r>
            <a:r>
              <a:rPr lang="nl-NL" sz="1200" b="1" u="none" strike="noStrike">
                <a:latin typeface="Century Gothic"/>
                <a:ea typeface="Century Gothic"/>
                <a:cs typeface="Century Gothic"/>
                <a:sym typeface="Century Gothic"/>
              </a:rPr>
              <a:t>ENSURE</a:t>
            </a:r>
            <a:r>
              <a:rPr lang="nl-NL" sz="1200" u="none" strike="noStrike">
                <a:latin typeface="Century Gothic"/>
                <a:ea typeface="Century Gothic"/>
                <a:cs typeface="Century Gothic"/>
                <a:sym typeface="Century Gothic"/>
              </a:rPr>
              <a:t> our drills (like 5 and 25m checks) are </a:t>
            </a:r>
            <a:r>
              <a:rPr lang="nl-NL" sz="1200" b="1" u="none" strike="noStrike">
                <a:latin typeface="Century Gothic"/>
                <a:ea typeface="Century Gothic"/>
                <a:cs typeface="Century Gothic"/>
                <a:sym typeface="Century Gothic"/>
              </a:rPr>
              <a:t>ALWAYS</a:t>
            </a:r>
            <a:r>
              <a:rPr lang="nl-NL" sz="1200" u="none" strike="noStrike">
                <a:latin typeface="Century Gothic"/>
                <a:ea typeface="Century Gothic"/>
                <a:cs typeface="Century Gothic"/>
                <a:sym typeface="Century Gothic"/>
              </a:rPr>
              <a:t> carried out. </a:t>
            </a:r>
            <a:endParaRPr/>
          </a:p>
          <a:p>
            <a:pPr marL="342900" marR="0" lvl="0" indent="-342900" algn="l" rtl="0">
              <a:lnSpc>
                <a:spcPct val="104000"/>
              </a:lnSpc>
              <a:spcBef>
                <a:spcPts val="0"/>
              </a:spcBef>
              <a:spcAft>
                <a:spcPts val="0"/>
              </a:spcAft>
              <a:buClr>
                <a:srgbClr val="000000"/>
              </a:buClr>
              <a:buSzPts val="1100"/>
              <a:buFont typeface="Times New Roman"/>
              <a:buChar char="•"/>
            </a:pPr>
            <a:r>
              <a:rPr lang="nl-NL" sz="1200" b="1" u="none" strike="noStrike">
                <a:latin typeface="Century Gothic"/>
                <a:ea typeface="Century Gothic"/>
                <a:cs typeface="Century Gothic"/>
                <a:sym typeface="Century Gothic"/>
              </a:rPr>
              <a:t>THIS DRILL MUST BE PRACTISED</a:t>
            </a:r>
            <a:r>
              <a:rPr lang="nl-NL" sz="1200" u="none" strike="noStrike">
                <a:latin typeface="Century Gothic"/>
                <a:ea typeface="Century Gothic"/>
                <a:cs typeface="Century Gothic"/>
                <a:sym typeface="Century Gothic"/>
              </a:rPr>
              <a:t>!!! </a:t>
            </a:r>
            <a:endParaRPr/>
          </a:p>
          <a:p>
            <a:pPr marL="342900" marR="0" lvl="0" indent="-342900" algn="l" rtl="0">
              <a:lnSpc>
                <a:spcPct val="104000"/>
              </a:lnSpc>
              <a:spcBef>
                <a:spcPts val="0"/>
              </a:spcBef>
              <a:spcAft>
                <a:spcPts val="0"/>
              </a:spcAft>
              <a:buClr>
                <a:srgbClr val="000000"/>
              </a:buClr>
              <a:buSzPts val="1100"/>
              <a:buFont typeface="Times New Roman"/>
              <a:buChar char="•"/>
            </a:pPr>
            <a:r>
              <a:rPr lang="nl-NL" sz="1200" u="none" strike="noStrike">
                <a:latin typeface="Century Gothic"/>
                <a:ea typeface="Century Gothic"/>
                <a:cs typeface="Century Gothic"/>
                <a:sym typeface="Century Gothic"/>
              </a:rPr>
              <a:t>It is essential that, should this be needed, that all personnel involved are abundantly clear of their roles, TASKS and responsibilities to ensure it is carried out correctly and safely. </a:t>
            </a:r>
            <a:endParaRPr/>
          </a:p>
          <a:p>
            <a:pPr marL="342900" marR="0" lvl="0" indent="-342900" algn="l" rtl="0">
              <a:lnSpc>
                <a:spcPct val="104000"/>
              </a:lnSpc>
              <a:spcBef>
                <a:spcPts val="0"/>
              </a:spcBef>
              <a:spcAft>
                <a:spcPts val="0"/>
              </a:spcAft>
              <a:buClr>
                <a:srgbClr val="000000"/>
              </a:buClr>
              <a:buSzPts val="1100"/>
              <a:buFont typeface="Times New Roman"/>
              <a:buChar char="•"/>
            </a:pPr>
            <a:r>
              <a:rPr lang="nl-NL" sz="1200" u="none" strike="noStrike">
                <a:latin typeface="Century Gothic"/>
                <a:ea typeface="Century Gothic"/>
                <a:cs typeface="Century Gothic"/>
                <a:sym typeface="Century Gothic"/>
              </a:rPr>
              <a:t>Incidents that require this procedure are stressful, dangerous and confusing, only practice can reduce this. </a:t>
            </a:r>
            <a:endParaRPr/>
          </a:p>
          <a:p>
            <a:pPr marL="0" marR="0" lvl="0" indent="0" algn="l" rtl="0">
              <a:spcBef>
                <a:spcPts val="0"/>
              </a:spcBef>
              <a:spcAft>
                <a:spcPts val="0"/>
              </a:spcAft>
              <a:buNone/>
            </a:pPr>
            <a:r>
              <a:rPr lang="nl-NL" sz="1200">
                <a:latin typeface="Century Gothic"/>
                <a:ea typeface="Century Gothic"/>
                <a:cs typeface="Century Gothic"/>
                <a:sym typeface="Century Gothic"/>
              </a:rPr>
              <a:t> </a:t>
            </a:r>
            <a:endParaRPr/>
          </a:p>
          <a:p>
            <a:pPr marL="0" lvl="0" indent="0" algn="l" rtl="0">
              <a:spcBef>
                <a:spcPts val="0"/>
              </a:spcBef>
              <a:spcAft>
                <a:spcPts val="0"/>
              </a:spcAft>
              <a:buNone/>
            </a:pPr>
            <a:r>
              <a:rPr lang="nl-NL" sz="1200">
                <a:latin typeface="Century Gothic"/>
                <a:ea typeface="Century Gothic"/>
                <a:cs typeface="Century Gothic"/>
                <a:sym typeface="Century Gothic"/>
              </a:rPr>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6: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6:notes"/>
          <p:cNvSpPr txBox="1">
            <a:spLocks noGrp="1"/>
          </p:cNvSpPr>
          <p:nvPr>
            <p:ph type="body" idx="1"/>
          </p:nvPr>
        </p:nvSpPr>
        <p:spPr>
          <a:xfrm>
            <a:off x="701040" y="4415790"/>
            <a:ext cx="5608320" cy="4183380"/>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entury Gothic"/>
              <a:buNone/>
            </a:pPr>
            <a:r>
              <a:rPr lang="nl-NL" sz="1200" b="1">
                <a:latin typeface="Century Gothic"/>
                <a:ea typeface="Century Gothic"/>
                <a:cs typeface="Century Gothic"/>
                <a:sym typeface="Century Gothic"/>
              </a:rPr>
              <a:t>Incident Response for a Suspected Find</a:t>
            </a:r>
            <a:endParaRPr sz="1200">
              <a:latin typeface="Century Gothic"/>
              <a:ea typeface="Century Gothic"/>
              <a:cs typeface="Century Gothic"/>
              <a:sym typeface="Century Gothic"/>
            </a:endParaRPr>
          </a:p>
          <a:p>
            <a:pPr marL="0" marR="0" lvl="0" indent="0" algn="l" rtl="0">
              <a:lnSpc>
                <a:spcPct val="100000"/>
              </a:lnSpc>
              <a:spcBef>
                <a:spcPts val="0"/>
              </a:spcBef>
              <a:spcAft>
                <a:spcPts val="0"/>
              </a:spcAft>
              <a:buClr>
                <a:schemeClr val="dk1"/>
              </a:buClr>
              <a:buSzPts val="1200"/>
              <a:buFont typeface="Century Gothic"/>
              <a:buNone/>
            </a:pPr>
            <a:r>
              <a:rPr lang="nl-NL" sz="1200">
                <a:latin typeface="Century Gothic"/>
                <a:ea typeface="Century Gothic"/>
                <a:cs typeface="Century Gothic"/>
                <a:sym typeface="Century Gothic"/>
              </a:rPr>
              <a:t>The whole reason why we conduct the 5Cs is to ensure the safety of all personnel around a suspected find / LOCATION. There is no point should you find something in not acting on it. This could put others around you in danger. There are five steps to be taken so that these incidents can be controlled safely, thus protecting all those that may be affected.</a:t>
            </a: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7: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nl-NL" sz="1200" b="0" i="0" u="none" strike="noStrike" cap="none">
                <a:solidFill>
                  <a:srgbClr val="000000"/>
                </a:solidFill>
                <a:latin typeface="Arial"/>
                <a:ea typeface="Arial"/>
                <a:cs typeface="Arial"/>
                <a:sym typeface="Arial"/>
              </a:rPr>
              <a:t>7</a:t>
            </a:fld>
            <a:endParaRPr sz="1200" b="0" i="0" u="none" strike="noStrike" cap="none">
              <a:solidFill>
                <a:srgbClr val="000000"/>
              </a:solidFill>
              <a:latin typeface="Arial"/>
              <a:ea typeface="Arial"/>
              <a:cs typeface="Arial"/>
              <a:sym typeface="Arial"/>
            </a:endParaRPr>
          </a:p>
        </p:txBody>
      </p:sp>
      <p:sp>
        <p:nvSpPr>
          <p:cNvPr id="203" name="Google Shape;203;p7: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4" name="Google Shape;204;p7:notes"/>
          <p:cNvSpPr txBox="1">
            <a:spLocks noGrp="1"/>
          </p:cNvSpPr>
          <p:nvPr>
            <p:ph type="dt" idx="10"/>
          </p:nvPr>
        </p:nvSpPr>
        <p:spPr>
          <a:xfrm>
            <a:off x="3970938" y="0"/>
            <a:ext cx="3037840" cy="464820"/>
          </a:xfrm>
          <a:prstGeom prst="rect">
            <a:avLst/>
          </a:prstGeom>
          <a:noFill/>
          <a:ln>
            <a:noFill/>
          </a:ln>
        </p:spPr>
        <p:txBody>
          <a:bodyPr spcFirstLastPara="1" wrap="square" lIns="93175" tIns="46575" rIns="93175" bIns="46575" anchor="t" anchorCtr="0">
            <a:noAutofit/>
          </a:bodyPr>
          <a:lstStyle/>
          <a:p>
            <a:pPr marL="0" marR="0" lvl="0" indent="0" algn="r" rtl="0">
              <a:lnSpc>
                <a:spcPct val="100000"/>
              </a:lnSpc>
              <a:spcBef>
                <a:spcPts val="0"/>
              </a:spcBef>
              <a:spcAft>
                <a:spcPts val="0"/>
              </a:spcAft>
              <a:buClr>
                <a:srgbClr val="000000"/>
              </a:buClr>
              <a:buSzPts val="1200"/>
              <a:buFont typeface="Calibri"/>
              <a:buNone/>
            </a:pPr>
            <a:r>
              <a:rPr lang="nl-NL" sz="1200" b="0" i="0" u="none" strike="noStrike" cap="none">
                <a:solidFill>
                  <a:srgbClr val="000000"/>
                </a:solidFill>
                <a:latin typeface="Calibri"/>
                <a:ea typeface="Calibri"/>
                <a:cs typeface="Calibri"/>
                <a:sym typeface="Calibri"/>
              </a:rPr>
              <a:t>4/1/2025</a:t>
            </a:r>
            <a:endParaRPr sz="1200" b="0" i="0" u="none" strike="noStrike" cap="none">
              <a:solidFill>
                <a:srgbClr val="000000"/>
              </a:solidFill>
              <a:latin typeface="Calibri"/>
              <a:ea typeface="Calibri"/>
              <a:cs typeface="Calibri"/>
              <a:sym typeface="Calibri"/>
            </a:endParaRPr>
          </a:p>
        </p:txBody>
      </p:sp>
      <p:sp>
        <p:nvSpPr>
          <p:cNvPr id="205" name="Google Shape;205;p7:notes"/>
          <p:cNvSpPr txBox="1">
            <a:spLocks noGrp="1"/>
          </p:cNvSpPr>
          <p:nvPr>
            <p:ph type="body" idx="1"/>
          </p:nvPr>
        </p:nvSpPr>
        <p:spPr>
          <a:xfrm>
            <a:off x="701040" y="4415790"/>
            <a:ext cx="5608320" cy="4880610"/>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Clr>
                <a:schemeClr val="dk1"/>
              </a:buClr>
              <a:buSzPts val="1200"/>
              <a:buFont typeface="Century Gothic"/>
              <a:buNone/>
            </a:pPr>
            <a:r>
              <a:rPr lang="nl-NL" b="0">
                <a:latin typeface="Century Gothic"/>
                <a:ea typeface="Century Gothic"/>
                <a:cs typeface="Century Gothic"/>
                <a:sym typeface="Century Gothic"/>
              </a:rPr>
              <a:t>The 5Cs Operation is a common TTP that should be employed whenever there is a suspected or confirmed IED incident. The drill is first at foremost to provide protection to friendly troops and civilians, but it also served to set the conditions for the EOD teams AND SUPPORTING TROOPS OR ORGANISATIONS (e.g.  Medical personnel,  fire fighters, local police …) It also serves to preserve evidence which may be later used for criminal prosecution.  The 5Cs consists of 5 phases – Confirm, Clear, Call, Cordon, Control.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8: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8:notes"/>
          <p:cNvSpPr txBox="1">
            <a:spLocks noGrp="1"/>
          </p:cNvSpPr>
          <p:nvPr>
            <p:ph type="body" idx="1"/>
          </p:nvPr>
        </p:nvSpPr>
        <p:spPr>
          <a:xfrm>
            <a:off x="304801" y="4415790"/>
            <a:ext cx="6324600" cy="4183380"/>
          </a:xfrm>
          <a:prstGeom prst="rect">
            <a:avLst/>
          </a:prstGeom>
          <a:noFill/>
          <a:ln>
            <a:noFill/>
          </a:ln>
        </p:spPr>
        <p:txBody>
          <a:bodyPr spcFirstLastPara="1" wrap="square" lIns="93175" tIns="46575" rIns="93175" bIns="4657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The first step in the ‘5Cs’ drill is to confirm that there is sufficient likelihood of an IED being present to justify a specialist operation. </a:t>
            </a:r>
            <a:endParaRPr/>
          </a:p>
          <a:p>
            <a:pPr marL="0" marR="0" lvl="0" indent="0" algn="just" rtl="0">
              <a:lnSpc>
                <a:spcPct val="100000"/>
              </a:lnSpc>
              <a:spcBef>
                <a:spcPts val="240"/>
              </a:spcBef>
              <a:spcAft>
                <a:spcPts val="0"/>
              </a:spcAft>
              <a:buClr>
                <a:schemeClr val="dk1"/>
              </a:buClr>
              <a:buSzPts val="1200"/>
              <a:buFont typeface="Arial"/>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24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The definition of ‘confirm’ can be no more prescriptive than 'when the observer is satisfied it in an IED.’ HOW DO THEY KNOW IT IS AN IED? MAYBE BETTER TO SAY AN SUSPECTED OBJECT OD EO. Conformation is only done by EOD personnel.</a:t>
            </a:r>
            <a:endParaRPr/>
          </a:p>
          <a:p>
            <a:pPr marL="0" marR="0" lvl="0" indent="0" algn="just" rtl="0">
              <a:lnSpc>
                <a:spcPct val="100000"/>
              </a:lnSpc>
              <a:spcBef>
                <a:spcPts val="240"/>
              </a:spcBef>
              <a:spcAft>
                <a:spcPts val="0"/>
              </a:spcAft>
              <a:buClr>
                <a:schemeClr val="dk1"/>
              </a:buClr>
              <a:buSzPts val="1200"/>
              <a:buFont typeface="Arial"/>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24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Avoid the natural curiosity of wanting to  ‘</a:t>
            </a:r>
            <a:r>
              <a:rPr lang="nl-NL" sz="1200" b="0" i="0" u="none" strike="noStrike" cap="none">
                <a:solidFill>
                  <a:srgbClr val="FF0000"/>
                </a:solidFill>
                <a:latin typeface="Century Gothic"/>
                <a:ea typeface="Century Gothic"/>
                <a:cs typeface="Century Gothic"/>
                <a:sym typeface="Century Gothic"/>
              </a:rPr>
              <a:t>over-confirm</a:t>
            </a:r>
            <a:r>
              <a:rPr lang="nl-NL" sz="1200" b="0" i="0" u="none" strike="noStrike" cap="none">
                <a:solidFill>
                  <a:srgbClr val="000000"/>
                </a:solidFill>
                <a:latin typeface="Century Gothic"/>
                <a:ea typeface="Century Gothic"/>
                <a:cs typeface="Century Gothic"/>
                <a:sym typeface="Century Gothic"/>
              </a:rPr>
              <a:t>’. This can be risky. It is also natural that the local commander will want to see the suspect IED for himself to justify any decision that will initiate a clearance operation. However, this should be resisted if there is risk of the local commander becoming a casualty. </a:t>
            </a:r>
            <a:endParaRPr/>
          </a:p>
          <a:p>
            <a:pPr marL="0" marR="0" lvl="0" indent="0" algn="just" rtl="0">
              <a:lnSpc>
                <a:spcPct val="100000"/>
              </a:lnSpc>
              <a:spcBef>
                <a:spcPts val="240"/>
              </a:spcBef>
              <a:spcAft>
                <a:spcPts val="0"/>
              </a:spcAft>
              <a:buClr>
                <a:schemeClr val="dk1"/>
              </a:buClr>
              <a:buSzPts val="1200"/>
              <a:buFont typeface="Arial"/>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24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Images Courtesy AU Transition Mission in Somalia</a:t>
            </a:r>
            <a:endParaRPr/>
          </a:p>
          <a:p>
            <a:pPr marL="0" lvl="0" indent="0" algn="l" rtl="0">
              <a:lnSpc>
                <a:spcPct val="100000"/>
              </a:lnSpc>
              <a:spcBef>
                <a:spcPts val="0"/>
              </a:spcBef>
              <a:spcAft>
                <a:spcPts val="0"/>
              </a:spcAft>
              <a:buNone/>
            </a:pPr>
            <a:endParaRPr/>
          </a:p>
        </p:txBody>
      </p:sp>
      <p:sp>
        <p:nvSpPr>
          <p:cNvPr id="214" name="Google Shape;214;p8: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nl-NL"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9:notes"/>
          <p:cNvSpPr>
            <a:spLocks noGrp="1" noRot="1" noChangeAspect="1"/>
          </p:cNvSpPr>
          <p:nvPr>
            <p:ph type="sldImg" idx="2"/>
          </p:nvPr>
        </p:nvSpPr>
        <p:spPr>
          <a:xfrm>
            <a:off x="987425" y="696913"/>
            <a:ext cx="503555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9:notes"/>
          <p:cNvSpPr txBox="1">
            <a:spLocks noGrp="1"/>
          </p:cNvSpPr>
          <p:nvPr>
            <p:ph type="body" idx="1"/>
          </p:nvPr>
        </p:nvSpPr>
        <p:spPr>
          <a:xfrm>
            <a:off x="304801" y="4415790"/>
            <a:ext cx="6324600" cy="4183380"/>
          </a:xfrm>
          <a:prstGeom prst="rect">
            <a:avLst/>
          </a:prstGeom>
          <a:noFill/>
          <a:ln>
            <a:noFill/>
          </a:ln>
        </p:spPr>
        <p:txBody>
          <a:bodyPr spcFirstLastPara="1" wrap="square" lIns="93175" tIns="46575" rIns="93175" bIns="4657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Having confirmed the presence of a buildingobable IED, the nbuilis to clear people AND ANIMAL’S away to a safe distance. </a:t>
            </a:r>
            <a:endParaRPr/>
          </a:p>
          <a:p>
            <a:pPr marL="0" marR="0" lvl="0" indent="0" algn="just" rtl="0">
              <a:lnSpc>
                <a:spcPct val="100000"/>
              </a:lnSpc>
              <a:spcBef>
                <a:spcPts val="240"/>
              </a:spcBef>
              <a:spcAft>
                <a:spcPts val="0"/>
              </a:spcAft>
              <a:buClr>
                <a:schemeClr val="dk1"/>
              </a:buClr>
              <a:buSzPts val="1200"/>
              <a:buFont typeface="Arial"/>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24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What makes for a ‘safe’ distance depends on the size of the IED main charge, any enhancements, cover provided by the surrounding environment, and how much risk can be tolerated. </a:t>
            </a:r>
            <a:endParaRPr/>
          </a:p>
          <a:p>
            <a:pPr marL="0" marR="0" lvl="0" indent="0" algn="just" rtl="0">
              <a:lnSpc>
                <a:spcPct val="100000"/>
              </a:lnSpc>
              <a:spcBef>
                <a:spcPts val="240"/>
              </a:spcBef>
              <a:spcAft>
                <a:spcPts val="0"/>
              </a:spcAft>
              <a:buClr>
                <a:schemeClr val="dk1"/>
              </a:buClr>
              <a:buSzPts val="1200"/>
              <a:buFont typeface="Arial"/>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24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IEDs cause casualties by blast over-pressure, fire, fragments, and falling debris from buildings, e.g. Glass and roof tiles. </a:t>
            </a:r>
            <a:endParaRPr/>
          </a:p>
          <a:p>
            <a:pPr marL="0" marR="0" lvl="0" indent="0" algn="just" rtl="0">
              <a:lnSpc>
                <a:spcPct val="100000"/>
              </a:lnSpc>
              <a:spcBef>
                <a:spcPts val="240"/>
              </a:spcBef>
              <a:spcAft>
                <a:spcPts val="0"/>
              </a:spcAft>
              <a:buClr>
                <a:schemeClr val="dk1"/>
              </a:buClr>
              <a:buSzPts val="1200"/>
              <a:buFont typeface="Arial"/>
              <a:buNone/>
            </a:pPr>
            <a:endParaRPr sz="1200" b="0" i="0" u="none" strike="noStrike" cap="none">
              <a:solidFill>
                <a:srgbClr val="000000"/>
              </a:solidFill>
              <a:latin typeface="Century Gothic"/>
              <a:ea typeface="Century Gothic"/>
              <a:cs typeface="Century Gothic"/>
              <a:sym typeface="Century Gothic"/>
            </a:endParaRPr>
          </a:p>
          <a:p>
            <a:pPr marL="0" marR="0" lvl="0" indent="0" algn="just" rtl="0">
              <a:lnSpc>
                <a:spcPct val="100000"/>
              </a:lnSpc>
              <a:spcBef>
                <a:spcPts val="240"/>
              </a:spcBef>
              <a:spcAft>
                <a:spcPts val="0"/>
              </a:spcAft>
              <a:buClr>
                <a:srgbClr val="000000"/>
              </a:buClr>
              <a:buSzPts val="1200"/>
              <a:buFont typeface="Arial"/>
              <a:buNone/>
            </a:pPr>
            <a:r>
              <a:rPr lang="nl-NL" sz="1200" b="0" i="0" u="none" strike="noStrike" cap="none">
                <a:solidFill>
                  <a:srgbClr val="000000"/>
                </a:solidFill>
                <a:latin typeface="Century Gothic"/>
                <a:ea typeface="Century Gothic"/>
                <a:cs typeface="Century Gothic"/>
                <a:sym typeface="Century Gothic"/>
              </a:rPr>
              <a:t>The severity of injury from a fragment also reduces with distance. So the risks of injury fall very quickly with distance from an IED explosion..MITIGATION MEASURES MUST BE TAKEN. E.g shelter behind building, wall, ditch eo.</a:t>
            </a:r>
            <a:endParaRPr/>
          </a:p>
          <a:p>
            <a:pPr marL="0" lvl="0" indent="0" algn="l" rtl="0">
              <a:lnSpc>
                <a:spcPct val="100000"/>
              </a:lnSpc>
              <a:spcBef>
                <a:spcPts val="0"/>
              </a:spcBef>
              <a:spcAft>
                <a:spcPts val="0"/>
              </a:spcAft>
              <a:buNone/>
            </a:pPr>
            <a:endParaRPr>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1200"/>
              <a:buFont typeface="Century Gothic"/>
              <a:buNone/>
            </a:pPr>
            <a:r>
              <a:rPr lang="nl-NL" sz="1200" b="0" i="0" u="none" strike="noStrike" cap="none">
                <a:solidFill>
                  <a:srgbClr val="000000"/>
                </a:solidFill>
                <a:latin typeface="Century Gothic"/>
                <a:ea typeface="Century Gothic"/>
                <a:cs typeface="Century Gothic"/>
                <a:sym typeface="Century Gothic"/>
              </a:rPr>
              <a:t>Images Courtesy AU Transition Mission in Somalia</a:t>
            </a:r>
            <a:endParaRPr/>
          </a:p>
          <a:p>
            <a:pPr marL="0" lvl="0" indent="0" algn="l" rtl="0">
              <a:lnSpc>
                <a:spcPct val="100000"/>
              </a:lnSpc>
              <a:spcBef>
                <a:spcPts val="0"/>
              </a:spcBef>
              <a:spcAft>
                <a:spcPts val="0"/>
              </a:spcAft>
              <a:buNone/>
            </a:pPr>
            <a:endParaRPr/>
          </a:p>
        </p:txBody>
      </p:sp>
      <p:sp>
        <p:nvSpPr>
          <p:cNvPr id="225" name="Google Shape;225;p9:notes"/>
          <p:cNvSpPr txBox="1">
            <a:spLocks noGrp="1"/>
          </p:cNvSpPr>
          <p:nvPr>
            <p:ph type="sldNum" idx="12"/>
          </p:nvPr>
        </p:nvSpPr>
        <p:spPr>
          <a:xfrm>
            <a:off x="3970938" y="8829967"/>
            <a:ext cx="3037840" cy="4648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nl-NL"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with Picture">
  <p:cSld name="Title Slide with Picture">
    <p:spTree>
      <p:nvGrpSpPr>
        <p:cNvPr id="1" name="Shape 15"/>
        <p:cNvGrpSpPr/>
        <p:nvPr/>
      </p:nvGrpSpPr>
      <p:grpSpPr>
        <a:xfrm>
          <a:off x="0" y="0"/>
          <a:ext cx="0" cy="0"/>
          <a:chOff x="0" y="0"/>
          <a:chExt cx="0" cy="0"/>
        </a:xfrm>
      </p:grpSpPr>
      <p:sp>
        <p:nvSpPr>
          <p:cNvPr id="16" name="Google Shape;16;p40"/>
          <p:cNvSpPr txBox="1">
            <a:spLocks noGrp="1"/>
          </p:cNvSpPr>
          <p:nvPr>
            <p:ph type="ctrTitle"/>
          </p:nvPr>
        </p:nvSpPr>
        <p:spPr>
          <a:xfrm>
            <a:off x="393834" y="3352802"/>
            <a:ext cx="9118335"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40"/>
          <p:cNvSpPr txBox="1">
            <a:spLocks noGrp="1"/>
          </p:cNvSpPr>
          <p:nvPr>
            <p:ph type="subTitle" idx="1"/>
          </p:nvPr>
        </p:nvSpPr>
        <p:spPr>
          <a:xfrm>
            <a:off x="393834" y="4771030"/>
            <a:ext cx="9118335" cy="972671"/>
          </a:xfrm>
          <a:prstGeom prst="rect">
            <a:avLst/>
          </a:prstGeom>
          <a:noFill/>
          <a:ln>
            <a:noFill/>
          </a:ln>
        </p:spPr>
        <p:txBody>
          <a:bodyPr spcFirstLastPara="1" wrap="square" lIns="91425" tIns="45700" rIns="91425" bIns="45700" anchor="t" anchorCtr="0">
            <a:normAutofit/>
          </a:bodyPr>
          <a:lstStyle>
            <a:lvl1pPr lvl="0" algn="ctr">
              <a:spcBef>
                <a:spcPts val="300"/>
              </a:spcBef>
              <a:spcAft>
                <a:spcPts val="0"/>
              </a:spcAft>
              <a:buClr>
                <a:srgbClr val="888888"/>
              </a:buClr>
              <a:buSzPts val="1800"/>
              <a:buNone/>
              <a:defRPr sz="1800">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40"/>
          <p:cNvSpPr>
            <a:spLocks noGrp="1"/>
          </p:cNvSpPr>
          <p:nvPr>
            <p:ph type="pic" idx="2"/>
          </p:nvPr>
        </p:nvSpPr>
        <p:spPr>
          <a:xfrm>
            <a:off x="401895" y="363538"/>
            <a:ext cx="9102210" cy="2836862"/>
          </a:xfrm>
          <a:prstGeom prst="rect">
            <a:avLst/>
          </a:prstGeom>
          <a:noFill/>
          <a:ln w="9525" cap="flat" cmpd="sng">
            <a:solidFill>
              <a:schemeClr val="lt1"/>
            </a:solidFill>
            <a:prstDash val="solid"/>
            <a:round/>
            <a:headEnd type="none" w="sm" len="sm"/>
            <a:tailEnd type="none" w="sm" len="sm"/>
          </a:ln>
          <a:effectLst>
            <a:outerShdw blurRad="63500" sx="100500" sy="100500" algn="ctr" rotWithShape="0">
              <a:srgbClr val="000000">
                <a:alpha val="49803"/>
              </a:srgbClr>
            </a:outerShdw>
          </a:effectLst>
        </p:spPr>
      </p:sp>
      <p:sp>
        <p:nvSpPr>
          <p:cNvPr id="19" name="Google Shape;19;p40"/>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0" i="0" u="none" strike="noStrike" cap="none">
                <a:solidFill>
                  <a:srgbClr val="888888"/>
                </a:solidFill>
                <a:latin typeface="Calibri"/>
                <a:ea typeface="Calibri"/>
                <a:cs typeface="Calibri"/>
                <a:sym typeface="Calibri"/>
              </a:defRPr>
            </a:lvl1pPr>
            <a:lvl2pPr marL="0" lvl="1" indent="0" algn="r">
              <a:spcBef>
                <a:spcPts val="0"/>
              </a:spcBef>
              <a:buNone/>
              <a:defRPr sz="1200" b="0" i="0" u="none" strike="noStrike" cap="none">
                <a:solidFill>
                  <a:srgbClr val="888888"/>
                </a:solidFill>
                <a:latin typeface="Calibri"/>
                <a:ea typeface="Calibri"/>
                <a:cs typeface="Calibri"/>
                <a:sym typeface="Calibri"/>
              </a:defRPr>
            </a:lvl2pPr>
            <a:lvl3pPr marL="0" lvl="2" indent="0" algn="r">
              <a:spcBef>
                <a:spcPts val="0"/>
              </a:spcBef>
              <a:buNone/>
              <a:defRPr sz="1200" b="0" i="0" u="none" strike="noStrike" cap="none">
                <a:solidFill>
                  <a:srgbClr val="888888"/>
                </a:solidFill>
                <a:latin typeface="Calibri"/>
                <a:ea typeface="Calibri"/>
                <a:cs typeface="Calibri"/>
                <a:sym typeface="Calibri"/>
              </a:defRPr>
            </a:lvl3pPr>
            <a:lvl4pPr marL="0" lvl="3" indent="0" algn="r">
              <a:spcBef>
                <a:spcPts val="0"/>
              </a:spcBef>
              <a:buNone/>
              <a:defRPr sz="1200" b="0" i="0" u="none" strike="noStrike" cap="none">
                <a:solidFill>
                  <a:srgbClr val="888888"/>
                </a:solidFill>
                <a:latin typeface="Calibri"/>
                <a:ea typeface="Calibri"/>
                <a:cs typeface="Calibri"/>
                <a:sym typeface="Calibri"/>
              </a:defRPr>
            </a:lvl4pPr>
            <a:lvl5pPr marL="0" lvl="4" indent="0" algn="r">
              <a:spcBef>
                <a:spcPts val="0"/>
              </a:spcBef>
              <a:buNone/>
              <a:defRPr sz="1200" b="0" i="0" u="none" strike="noStrike" cap="none">
                <a:solidFill>
                  <a:srgbClr val="888888"/>
                </a:solidFill>
                <a:latin typeface="Calibri"/>
                <a:ea typeface="Calibri"/>
                <a:cs typeface="Calibri"/>
                <a:sym typeface="Calibri"/>
              </a:defRPr>
            </a:lvl5pPr>
            <a:lvl6pPr marL="0" lvl="5" indent="0" algn="r">
              <a:spcBef>
                <a:spcPts val="0"/>
              </a:spcBef>
              <a:buNone/>
              <a:defRPr sz="1200" b="0" i="0" u="none" strike="noStrike" cap="none">
                <a:solidFill>
                  <a:srgbClr val="888888"/>
                </a:solidFill>
                <a:latin typeface="Calibri"/>
                <a:ea typeface="Calibri"/>
                <a:cs typeface="Calibri"/>
                <a:sym typeface="Calibri"/>
              </a:defRPr>
            </a:lvl6pPr>
            <a:lvl7pPr marL="0" lvl="6" indent="0" algn="r">
              <a:spcBef>
                <a:spcPts val="0"/>
              </a:spcBef>
              <a:buNone/>
              <a:defRPr sz="1200" b="0" i="0" u="none" strike="noStrike" cap="none">
                <a:solidFill>
                  <a:srgbClr val="888888"/>
                </a:solidFill>
                <a:latin typeface="Calibri"/>
                <a:ea typeface="Calibri"/>
                <a:cs typeface="Calibri"/>
                <a:sym typeface="Calibri"/>
              </a:defRPr>
            </a:lvl7pPr>
            <a:lvl8pPr marL="0" lvl="7" indent="0" algn="r">
              <a:spcBef>
                <a:spcPts val="0"/>
              </a:spcBef>
              <a:buNone/>
              <a:defRPr sz="1200" b="0" i="0" u="none" strike="noStrike" cap="none">
                <a:solidFill>
                  <a:srgbClr val="888888"/>
                </a:solidFill>
                <a:latin typeface="Calibri"/>
                <a:ea typeface="Calibri"/>
                <a:cs typeface="Calibri"/>
                <a:sym typeface="Calibri"/>
              </a:defRPr>
            </a:lvl8pPr>
            <a:lvl9pPr marL="0" lvl="8" indent="0" algn="r">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0"/>
        <p:cNvGrpSpPr/>
        <p:nvPr/>
      </p:nvGrpSpPr>
      <p:grpSpPr>
        <a:xfrm>
          <a:off x="0" y="0"/>
          <a:ext cx="0" cy="0"/>
          <a:chOff x="0" y="0"/>
          <a:chExt cx="0" cy="0"/>
        </a:xfrm>
      </p:grpSpPr>
      <p:sp>
        <p:nvSpPr>
          <p:cNvPr id="61" name="Google Shape;61;p62"/>
          <p:cNvSpPr txBox="1">
            <a:spLocks noGrp="1"/>
          </p:cNvSpPr>
          <p:nvPr>
            <p:ph type="title"/>
          </p:nvPr>
        </p:nvSpPr>
        <p:spPr>
          <a:xfrm rot="5400000">
            <a:off x="5370513" y="2085977"/>
            <a:ext cx="5851525" cy="22288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62"/>
          <p:cNvSpPr txBox="1">
            <a:spLocks noGrp="1"/>
          </p:cNvSpPr>
          <p:nvPr>
            <p:ph type="body" idx="1"/>
          </p:nvPr>
        </p:nvSpPr>
        <p:spPr>
          <a:xfrm rot="5400000">
            <a:off x="830263" y="-60324"/>
            <a:ext cx="5851525" cy="652145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63" name="Google Shape;63;p62"/>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8"/>
        <p:cNvGrpSpPr/>
        <p:nvPr/>
      </p:nvGrpSpPr>
      <p:grpSpPr>
        <a:xfrm>
          <a:off x="0" y="0"/>
          <a:ext cx="0" cy="0"/>
          <a:chOff x="0" y="0"/>
          <a:chExt cx="0" cy="0"/>
        </a:xfrm>
      </p:grpSpPr>
      <p:sp>
        <p:nvSpPr>
          <p:cNvPr id="69" name="Google Shape;69;p44"/>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44"/>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solidFill>
                  <a:schemeClr val="dk1"/>
                </a:solidFill>
              </a:defRPr>
            </a:lvl1pPr>
            <a:lvl2pPr marL="914400" lvl="1" indent="-406400" algn="l">
              <a:spcBef>
                <a:spcPts val="560"/>
              </a:spcBef>
              <a:spcAft>
                <a:spcPts val="0"/>
              </a:spcAft>
              <a:buClr>
                <a:schemeClr val="dk1"/>
              </a:buClr>
              <a:buSzPts val="2800"/>
              <a:buChar char="–"/>
              <a:defRPr>
                <a:solidFill>
                  <a:schemeClr val="dk1"/>
                </a:solidFill>
              </a:defRPr>
            </a:lvl2pPr>
            <a:lvl3pPr marL="1371600" lvl="2" indent="-381000" algn="l">
              <a:spcBef>
                <a:spcPts val="480"/>
              </a:spcBef>
              <a:spcAft>
                <a:spcPts val="0"/>
              </a:spcAft>
              <a:buClr>
                <a:schemeClr val="dk1"/>
              </a:buClr>
              <a:buSzPts val="2400"/>
              <a:buChar char="•"/>
              <a:defRPr>
                <a:solidFill>
                  <a:schemeClr val="dk1"/>
                </a:solidFill>
              </a:defRPr>
            </a:lvl3pPr>
            <a:lvl4pPr marL="1828800" lvl="3" indent="-355600" algn="l">
              <a:spcBef>
                <a:spcPts val="400"/>
              </a:spcBef>
              <a:spcAft>
                <a:spcPts val="0"/>
              </a:spcAft>
              <a:buClr>
                <a:schemeClr val="dk1"/>
              </a:buClr>
              <a:buSzPts val="2000"/>
              <a:buChar char="–"/>
              <a:defRPr>
                <a:solidFill>
                  <a:schemeClr val="dk1"/>
                </a:solidFill>
              </a:defRPr>
            </a:lvl4pPr>
            <a:lvl5pPr marL="2286000" lvl="4" indent="-355600" algn="l">
              <a:spcBef>
                <a:spcPts val="400"/>
              </a:spcBef>
              <a:spcAft>
                <a:spcPts val="0"/>
              </a:spcAft>
              <a:buClr>
                <a:schemeClr val="dk1"/>
              </a:buClr>
              <a:buSzPts val="2000"/>
              <a:buChar char="»"/>
              <a:defRPr>
                <a:solidFill>
                  <a:schemeClr val="dk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44"/>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b="0" i="0" u="none" strike="noStrike" cap="none">
                <a:solidFill>
                  <a:schemeClr val="dk1"/>
                </a:solidFill>
                <a:latin typeface="Calibri"/>
                <a:ea typeface="Calibri"/>
                <a:cs typeface="Calibri"/>
                <a:sym typeface="Calibri"/>
              </a:defRPr>
            </a:lvl1pPr>
            <a:lvl2pPr marL="0" lvl="1" indent="0" algn="r">
              <a:spcBef>
                <a:spcPts val="0"/>
              </a:spcBef>
              <a:buNone/>
              <a:defRPr sz="1800" b="0" i="0" u="none" strike="noStrike" cap="none">
                <a:solidFill>
                  <a:schemeClr val="dk1"/>
                </a:solidFill>
                <a:latin typeface="Calibri"/>
                <a:ea typeface="Calibri"/>
                <a:cs typeface="Calibri"/>
                <a:sym typeface="Calibri"/>
              </a:defRPr>
            </a:lvl2pPr>
            <a:lvl3pPr marL="0" lvl="2" indent="0" algn="r">
              <a:spcBef>
                <a:spcPts val="0"/>
              </a:spcBef>
              <a:buNone/>
              <a:defRPr sz="1800" b="0" i="0" u="none" strike="noStrike" cap="none">
                <a:solidFill>
                  <a:schemeClr val="dk1"/>
                </a:solidFill>
                <a:latin typeface="Calibri"/>
                <a:ea typeface="Calibri"/>
                <a:cs typeface="Calibri"/>
                <a:sym typeface="Calibri"/>
              </a:defRPr>
            </a:lvl3pPr>
            <a:lvl4pPr marL="0" lvl="3" indent="0" algn="r">
              <a:spcBef>
                <a:spcPts val="0"/>
              </a:spcBef>
              <a:buNone/>
              <a:defRPr sz="1800" b="0" i="0" u="none" strike="noStrike" cap="none">
                <a:solidFill>
                  <a:schemeClr val="dk1"/>
                </a:solidFill>
                <a:latin typeface="Calibri"/>
                <a:ea typeface="Calibri"/>
                <a:cs typeface="Calibri"/>
                <a:sym typeface="Calibri"/>
              </a:defRPr>
            </a:lvl4pPr>
            <a:lvl5pPr marL="0" lvl="4" indent="0" algn="r">
              <a:spcBef>
                <a:spcPts val="0"/>
              </a:spcBef>
              <a:buNone/>
              <a:defRPr sz="1800" b="0" i="0" u="none" strike="noStrike" cap="none">
                <a:solidFill>
                  <a:schemeClr val="dk1"/>
                </a:solidFill>
                <a:latin typeface="Calibri"/>
                <a:ea typeface="Calibri"/>
                <a:cs typeface="Calibri"/>
                <a:sym typeface="Calibri"/>
              </a:defRPr>
            </a:lvl5pPr>
            <a:lvl6pPr marL="0" lvl="5" indent="0" algn="r">
              <a:spcBef>
                <a:spcPts val="0"/>
              </a:spcBef>
              <a:buNone/>
              <a:defRPr sz="1800" b="0" i="0" u="none" strike="noStrike" cap="none">
                <a:solidFill>
                  <a:schemeClr val="dk1"/>
                </a:solidFill>
                <a:latin typeface="Calibri"/>
                <a:ea typeface="Calibri"/>
                <a:cs typeface="Calibri"/>
                <a:sym typeface="Calibri"/>
              </a:defRPr>
            </a:lvl6pPr>
            <a:lvl7pPr marL="0" lvl="6" indent="0" algn="r">
              <a:spcBef>
                <a:spcPts val="0"/>
              </a:spcBef>
              <a:buNone/>
              <a:defRPr sz="1800" b="0" i="0" u="none" strike="noStrike" cap="none">
                <a:solidFill>
                  <a:schemeClr val="dk1"/>
                </a:solidFill>
                <a:latin typeface="Calibri"/>
                <a:ea typeface="Calibri"/>
                <a:cs typeface="Calibri"/>
                <a:sym typeface="Calibri"/>
              </a:defRPr>
            </a:lvl7pPr>
            <a:lvl8pPr marL="0" lvl="7" indent="0" algn="r">
              <a:spcBef>
                <a:spcPts val="0"/>
              </a:spcBef>
              <a:buNone/>
              <a:defRPr sz="1800" b="0" i="0" u="none" strike="noStrike" cap="none">
                <a:solidFill>
                  <a:schemeClr val="dk1"/>
                </a:solidFill>
                <a:latin typeface="Calibri"/>
                <a:ea typeface="Calibri"/>
                <a:cs typeface="Calibri"/>
                <a:sym typeface="Calibri"/>
              </a:defRPr>
            </a:lvl8pPr>
            <a:lvl9pPr marL="0" lvl="8" indent="0" algn="r">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2"/>
        <p:cNvGrpSpPr/>
        <p:nvPr/>
      </p:nvGrpSpPr>
      <p:grpSpPr>
        <a:xfrm>
          <a:off x="0" y="0"/>
          <a:ext cx="0" cy="0"/>
          <a:chOff x="0" y="0"/>
          <a:chExt cx="0" cy="0"/>
        </a:xfrm>
      </p:grpSpPr>
      <p:sp>
        <p:nvSpPr>
          <p:cNvPr id="73" name="Google Shape;73;p46"/>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632423"/>
              </a:buClr>
              <a:buSzPts val="3600"/>
              <a:buFont typeface="Century Gothic"/>
              <a:buNone/>
              <a:defRPr sz="3600" b="1">
                <a:solidFill>
                  <a:srgbClr val="63242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46"/>
          <p:cNvSpPr txBox="1">
            <a:spLocks noGrp="1"/>
          </p:cNvSpPr>
          <p:nvPr>
            <p:ph type="body" idx="1"/>
          </p:nvPr>
        </p:nvSpPr>
        <p:spPr>
          <a:xfrm>
            <a:off x="495300" y="1600201"/>
            <a:ext cx="4375150" cy="4267200"/>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5" name="Google Shape;75;p46"/>
          <p:cNvSpPr txBox="1">
            <a:spLocks noGrp="1"/>
          </p:cNvSpPr>
          <p:nvPr>
            <p:ph type="body" idx="2"/>
          </p:nvPr>
        </p:nvSpPr>
        <p:spPr>
          <a:xfrm>
            <a:off x="5035550" y="1600201"/>
            <a:ext cx="4375150" cy="4267201"/>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8_Blank" type="blank">
  <p:cSld name="BLANK">
    <p:spTree>
      <p:nvGrpSpPr>
        <p:cNvPr id="1" name="Shape 76"/>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77"/>
        <p:cNvGrpSpPr/>
        <p:nvPr/>
      </p:nvGrpSpPr>
      <p:grpSpPr>
        <a:xfrm>
          <a:off x="0" y="0"/>
          <a:ext cx="0" cy="0"/>
          <a:chOff x="0" y="0"/>
          <a:chExt cx="0" cy="0"/>
        </a:xfrm>
      </p:grpSpPr>
      <p:sp>
        <p:nvSpPr>
          <p:cNvPr id="78" name="Google Shape;78;p48"/>
          <p:cNvSpPr txBox="1">
            <a:spLocks noGrp="1"/>
          </p:cNvSpPr>
          <p:nvPr>
            <p:ph type="ctrTitle"/>
          </p:nvPr>
        </p:nvSpPr>
        <p:spPr>
          <a:xfrm>
            <a:off x="742951" y="2130427"/>
            <a:ext cx="84201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rgbClr val="632423"/>
              </a:buClr>
              <a:buSzPts val="4400"/>
              <a:buFont typeface="Century Gothic"/>
              <a:buNone/>
              <a:defRPr b="1">
                <a:solidFill>
                  <a:srgbClr val="63242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p:cSld name="Text">
    <p:spTree>
      <p:nvGrpSpPr>
        <p:cNvPr id="1" name="Shape 79"/>
        <p:cNvGrpSpPr/>
        <p:nvPr/>
      </p:nvGrpSpPr>
      <p:grpSpPr>
        <a:xfrm>
          <a:off x="0" y="0"/>
          <a:ext cx="0" cy="0"/>
          <a:chOff x="0" y="0"/>
          <a:chExt cx="0" cy="0"/>
        </a:xfrm>
      </p:grpSpPr>
      <p:sp>
        <p:nvSpPr>
          <p:cNvPr id="80" name="Google Shape;80;p49"/>
          <p:cNvSpPr txBox="1">
            <a:spLocks noGrp="1"/>
          </p:cNvSpPr>
          <p:nvPr>
            <p:ph type="body" idx="1"/>
          </p:nvPr>
        </p:nvSpPr>
        <p:spPr>
          <a:xfrm>
            <a:off x="295804" y="1262038"/>
            <a:ext cx="9417579" cy="4887861"/>
          </a:xfrm>
          <a:prstGeom prst="rect">
            <a:avLst/>
          </a:prstGeom>
          <a:noFill/>
          <a:ln>
            <a:noFill/>
          </a:ln>
        </p:spPr>
        <p:txBody>
          <a:bodyPr spcFirstLastPara="1" wrap="square" lIns="91425" tIns="45700" rIns="91425" bIns="45700" anchor="t" anchorCtr="0">
            <a:normAutofit/>
          </a:bodyPr>
          <a:lstStyle>
            <a:lvl1pPr marL="457200" marR="0" lvl="0" indent="-381000" algn="l">
              <a:lnSpc>
                <a:spcPct val="90000"/>
              </a:lnSpc>
              <a:spcBef>
                <a:spcPts val="750"/>
              </a:spcBef>
              <a:spcAft>
                <a:spcPts val="0"/>
              </a:spcAft>
              <a:buClr>
                <a:schemeClr val="dk1"/>
              </a:buClr>
              <a:buSzPts val="2400"/>
              <a:buFont typeface="Arial"/>
              <a:buChar char="•"/>
              <a:defRPr sz="2400">
                <a:solidFill>
                  <a:schemeClr val="dk1"/>
                </a:solidFill>
                <a:latin typeface="Arial"/>
                <a:ea typeface="Arial"/>
                <a:cs typeface="Arial"/>
                <a:sym typeface="Arial"/>
              </a:defRPr>
            </a:lvl1pPr>
            <a:lvl2pPr marL="914400" marR="0" lvl="1" indent="-228600" algn="l">
              <a:lnSpc>
                <a:spcPct val="90000"/>
              </a:lnSpc>
              <a:spcBef>
                <a:spcPts val="375"/>
              </a:spcBef>
              <a:spcAft>
                <a:spcPts val="0"/>
              </a:spcAft>
              <a:buClr>
                <a:srgbClr val="666666"/>
              </a:buClr>
              <a:buSzPts val="1800"/>
              <a:buFont typeface="Arial"/>
              <a:buNone/>
              <a:defRPr sz="1800">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1" name="Google Shape;81;p49"/>
          <p:cNvSpPr txBox="1">
            <a:spLocks noGrp="1"/>
          </p:cNvSpPr>
          <p:nvPr>
            <p:ph type="body" idx="2"/>
          </p:nvPr>
        </p:nvSpPr>
        <p:spPr>
          <a:xfrm rot="5400000" flipH="1">
            <a:off x="4898999" y="1410260"/>
            <a:ext cx="108000" cy="9906001"/>
          </a:xfrm>
          <a:prstGeom prst="rect">
            <a:avLst/>
          </a:prstGeom>
          <a:solidFill>
            <a:srgbClr val="33466E"/>
          </a:solidFill>
          <a:ln>
            <a:noFill/>
          </a:ln>
        </p:spPr>
        <p:txBody>
          <a:bodyPr spcFirstLastPara="1" wrap="square" lIns="91425" tIns="45700" rIns="91425" bIns="45700" anchor="t" anchorCtr="0">
            <a:noAutofit/>
          </a:bodyPr>
          <a:lstStyle>
            <a:lvl1pPr marL="457200" lvl="0" indent="-228600" algn="l">
              <a:spcBef>
                <a:spcPts val="135"/>
              </a:spcBef>
              <a:spcAft>
                <a:spcPts val="0"/>
              </a:spcAft>
              <a:buClr>
                <a:schemeClr val="dk1"/>
              </a:buClr>
              <a:buSzPts val="675"/>
              <a:buNone/>
              <a:defRPr sz="675"/>
            </a:lvl1pPr>
            <a:lvl2pPr marL="914400" lvl="1" indent="-342900" algn="l">
              <a:spcBef>
                <a:spcPts val="360"/>
              </a:spcBef>
              <a:spcAft>
                <a:spcPts val="0"/>
              </a:spcAft>
              <a:buClr>
                <a:schemeClr val="dk1"/>
              </a:buClr>
              <a:buSzPts val="1800"/>
              <a:buChar char="–"/>
              <a:defRPr/>
            </a:lvl2pPr>
            <a:lvl3pPr marL="1371600" lvl="2" indent="-228600" algn="l">
              <a:spcBef>
                <a:spcPts val="135"/>
              </a:spcBef>
              <a:spcAft>
                <a:spcPts val="0"/>
              </a:spcAft>
              <a:buClr>
                <a:schemeClr val="dk1"/>
              </a:buClr>
              <a:buSzPts val="675"/>
              <a:buNone/>
              <a:defRPr sz="675"/>
            </a:lvl3pPr>
            <a:lvl4pPr marL="1828800" lvl="3" indent="-228600" algn="l">
              <a:spcBef>
                <a:spcPts val="135"/>
              </a:spcBef>
              <a:spcAft>
                <a:spcPts val="0"/>
              </a:spcAft>
              <a:buClr>
                <a:schemeClr val="dk1"/>
              </a:buClr>
              <a:buSzPts val="675"/>
              <a:buNone/>
              <a:defRPr sz="675"/>
            </a:lvl4pPr>
            <a:lvl5pPr marL="2286000" lvl="4" indent="-228600" algn="l">
              <a:spcBef>
                <a:spcPts val="135"/>
              </a:spcBef>
              <a:spcAft>
                <a:spcPts val="0"/>
              </a:spcAft>
              <a:buClr>
                <a:schemeClr val="dk1"/>
              </a:buClr>
              <a:buSzPts val="675"/>
              <a:buNone/>
              <a:defRPr sz="675"/>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2" name="Google Shape;82;p49"/>
          <p:cNvSpPr txBox="1"/>
          <p:nvPr/>
        </p:nvSpPr>
        <p:spPr>
          <a:xfrm>
            <a:off x="8977313" y="6446521"/>
            <a:ext cx="544830" cy="2308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nl-NL"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83" name="Google Shape;83;p49"/>
          <p:cNvSpPr txBox="1"/>
          <p:nvPr/>
        </p:nvSpPr>
        <p:spPr>
          <a:xfrm>
            <a:off x="681038" y="365126"/>
            <a:ext cx="8543925"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00"/>
              <a:buFont typeface="Calibri"/>
              <a:buNone/>
            </a:pPr>
            <a:endParaRPr sz="1800">
              <a:solidFill>
                <a:schemeClr val="dk1"/>
              </a:solidFill>
              <a:latin typeface="Arial"/>
              <a:ea typeface="Arial"/>
              <a:cs typeface="Arial"/>
              <a:sym typeface="Arial"/>
            </a:endParaRPr>
          </a:p>
        </p:txBody>
      </p:sp>
      <p:sp>
        <p:nvSpPr>
          <p:cNvPr id="84" name="Google Shape;84;p49"/>
          <p:cNvSpPr txBox="1">
            <a:spLocks noGrp="1"/>
          </p:cNvSpPr>
          <p:nvPr>
            <p:ph type="title"/>
          </p:nvPr>
        </p:nvSpPr>
        <p:spPr>
          <a:xfrm>
            <a:off x="295804" y="329250"/>
            <a:ext cx="8543925"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3200"/>
              <a:buFont typeface="Arial"/>
              <a:buNone/>
              <a:defRPr sz="3200"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sp>
        <p:nvSpPr>
          <p:cNvPr id="86" name="Google Shape;86;p52"/>
          <p:cNvSpPr txBox="1">
            <a:spLocks noGrp="1"/>
          </p:cNvSpPr>
          <p:nvPr>
            <p:ph type="title"/>
          </p:nvPr>
        </p:nvSpPr>
        <p:spPr>
          <a:xfrm>
            <a:off x="682328" y="457200"/>
            <a:ext cx="3194943" cy="1600200"/>
          </a:xfrm>
          <a:prstGeom prst="rect">
            <a:avLst/>
          </a:prstGeom>
          <a:noFill/>
          <a:ln>
            <a:noFill/>
          </a:ln>
        </p:spPr>
        <p:txBody>
          <a:bodyPr spcFirstLastPara="1" wrap="square" lIns="91425" tIns="45700" rIns="91425" bIns="45700" anchor="b" anchorCtr="0">
            <a:normAutofit/>
          </a:bodyPr>
          <a:lstStyle>
            <a:lvl1pPr lvl="0" algn="ctr">
              <a:spcBef>
                <a:spcPts val="0"/>
              </a:spcBef>
              <a:spcAft>
                <a:spcPts val="0"/>
              </a:spcAft>
              <a:buClr>
                <a:schemeClr val="accent1"/>
              </a:buClr>
              <a:buSzPts val="2600"/>
              <a:buFont typeface="Century Gothic"/>
              <a:buNone/>
              <a:defRPr sz="2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52"/>
          <p:cNvSpPr txBox="1">
            <a:spLocks noGrp="1"/>
          </p:cNvSpPr>
          <p:nvPr>
            <p:ph type="body" idx="1"/>
          </p:nvPr>
        </p:nvSpPr>
        <p:spPr>
          <a:xfrm>
            <a:off x="4211340" y="987426"/>
            <a:ext cx="5014913" cy="4873625"/>
          </a:xfrm>
          <a:prstGeom prst="rect">
            <a:avLst/>
          </a:prstGeom>
          <a:noFill/>
          <a:ln>
            <a:noFill/>
          </a:ln>
        </p:spPr>
        <p:txBody>
          <a:bodyPr spcFirstLastPara="1" wrap="square" lIns="91425" tIns="45700" rIns="91425" bIns="45700" anchor="t" anchorCtr="0">
            <a:normAutofit/>
          </a:bodyPr>
          <a:lstStyle>
            <a:lvl1pPr marL="457200" lvl="0" indent="-393700" algn="l">
              <a:spcBef>
                <a:spcPts val="520"/>
              </a:spcBef>
              <a:spcAft>
                <a:spcPts val="0"/>
              </a:spcAft>
              <a:buClr>
                <a:schemeClr val="dk1"/>
              </a:buClr>
              <a:buSzPts val="2600"/>
              <a:buChar char="•"/>
              <a:defRPr sz="2600"/>
            </a:lvl1pPr>
            <a:lvl2pPr marL="914400" lvl="1" indent="-373062" algn="l">
              <a:spcBef>
                <a:spcPts val="455"/>
              </a:spcBef>
              <a:spcAft>
                <a:spcPts val="0"/>
              </a:spcAft>
              <a:buClr>
                <a:schemeClr val="dk1"/>
              </a:buClr>
              <a:buSzPts val="2275"/>
              <a:buChar char="–"/>
              <a:defRPr sz="2275"/>
            </a:lvl2pPr>
            <a:lvl3pPr marL="1371600" lvl="2" indent="-352425" algn="l">
              <a:spcBef>
                <a:spcPts val="390"/>
              </a:spcBef>
              <a:spcAft>
                <a:spcPts val="0"/>
              </a:spcAft>
              <a:buClr>
                <a:schemeClr val="dk1"/>
              </a:buClr>
              <a:buSzPts val="1950"/>
              <a:buChar char="•"/>
              <a:defRPr sz="1950"/>
            </a:lvl3pPr>
            <a:lvl4pPr marL="1828800" lvl="3" indent="-331787" algn="l">
              <a:spcBef>
                <a:spcPts val="325"/>
              </a:spcBef>
              <a:spcAft>
                <a:spcPts val="0"/>
              </a:spcAft>
              <a:buClr>
                <a:schemeClr val="dk1"/>
              </a:buClr>
              <a:buSzPts val="1625"/>
              <a:buChar char="–"/>
              <a:defRPr sz="1625"/>
            </a:lvl4pPr>
            <a:lvl5pPr marL="2286000" lvl="4" indent="-331787" algn="l">
              <a:spcBef>
                <a:spcPts val="325"/>
              </a:spcBef>
              <a:spcAft>
                <a:spcPts val="0"/>
              </a:spcAft>
              <a:buClr>
                <a:schemeClr val="dk1"/>
              </a:buClr>
              <a:buSzPts val="1625"/>
              <a:buChar char="»"/>
              <a:defRPr sz="1625"/>
            </a:lvl5pPr>
            <a:lvl6pPr marL="2743200" lvl="5" indent="-331787" algn="l">
              <a:spcBef>
                <a:spcPts val="325"/>
              </a:spcBef>
              <a:spcAft>
                <a:spcPts val="0"/>
              </a:spcAft>
              <a:buClr>
                <a:schemeClr val="dk1"/>
              </a:buClr>
              <a:buSzPts val="1625"/>
              <a:buChar char="•"/>
              <a:defRPr sz="1625"/>
            </a:lvl6pPr>
            <a:lvl7pPr marL="3200400" lvl="6" indent="-331787" algn="l">
              <a:spcBef>
                <a:spcPts val="325"/>
              </a:spcBef>
              <a:spcAft>
                <a:spcPts val="0"/>
              </a:spcAft>
              <a:buClr>
                <a:schemeClr val="dk1"/>
              </a:buClr>
              <a:buSzPts val="1625"/>
              <a:buChar char="•"/>
              <a:defRPr sz="1625"/>
            </a:lvl7pPr>
            <a:lvl8pPr marL="3657600" lvl="7" indent="-331787" algn="l">
              <a:spcBef>
                <a:spcPts val="325"/>
              </a:spcBef>
              <a:spcAft>
                <a:spcPts val="0"/>
              </a:spcAft>
              <a:buClr>
                <a:schemeClr val="dk1"/>
              </a:buClr>
              <a:buSzPts val="1625"/>
              <a:buChar char="•"/>
              <a:defRPr sz="1625"/>
            </a:lvl8pPr>
            <a:lvl9pPr marL="4114800" lvl="8" indent="-331787" algn="l">
              <a:spcBef>
                <a:spcPts val="325"/>
              </a:spcBef>
              <a:spcAft>
                <a:spcPts val="0"/>
              </a:spcAft>
              <a:buClr>
                <a:schemeClr val="dk1"/>
              </a:buClr>
              <a:buSzPts val="1625"/>
              <a:buChar char="•"/>
              <a:defRPr sz="1625"/>
            </a:lvl9pPr>
          </a:lstStyle>
          <a:p>
            <a:endParaRPr/>
          </a:p>
        </p:txBody>
      </p:sp>
      <p:sp>
        <p:nvSpPr>
          <p:cNvPr id="88" name="Google Shape;88;p52"/>
          <p:cNvSpPr txBox="1">
            <a:spLocks noGrp="1"/>
          </p:cNvSpPr>
          <p:nvPr>
            <p:ph type="body" idx="2"/>
          </p:nvPr>
        </p:nvSpPr>
        <p:spPr>
          <a:xfrm>
            <a:off x="682328" y="2057400"/>
            <a:ext cx="3194943" cy="3811588"/>
          </a:xfrm>
          <a:prstGeom prst="rect">
            <a:avLst/>
          </a:prstGeom>
          <a:noFill/>
          <a:ln>
            <a:noFill/>
          </a:ln>
        </p:spPr>
        <p:txBody>
          <a:bodyPr spcFirstLastPara="1" wrap="square" lIns="91425" tIns="45700" rIns="91425" bIns="45700" anchor="t" anchorCtr="0">
            <a:normAutofit/>
          </a:bodyPr>
          <a:lstStyle>
            <a:lvl1pPr marL="457200" lvl="0" indent="-228600" algn="l">
              <a:spcBef>
                <a:spcPts val="260"/>
              </a:spcBef>
              <a:spcAft>
                <a:spcPts val="0"/>
              </a:spcAft>
              <a:buClr>
                <a:schemeClr val="dk1"/>
              </a:buClr>
              <a:buSzPts val="1300"/>
              <a:buNone/>
              <a:defRPr sz="1300"/>
            </a:lvl1pPr>
            <a:lvl2pPr marL="914400" lvl="1" indent="-228600" algn="l">
              <a:spcBef>
                <a:spcPts val="228"/>
              </a:spcBef>
              <a:spcAft>
                <a:spcPts val="0"/>
              </a:spcAft>
              <a:buClr>
                <a:schemeClr val="dk1"/>
              </a:buClr>
              <a:buSzPts val="1138"/>
              <a:buNone/>
              <a:defRPr sz="1138"/>
            </a:lvl2pPr>
            <a:lvl3pPr marL="1371600" lvl="2" indent="-228600" algn="l">
              <a:spcBef>
                <a:spcPts val="195"/>
              </a:spcBef>
              <a:spcAft>
                <a:spcPts val="0"/>
              </a:spcAft>
              <a:buClr>
                <a:schemeClr val="dk1"/>
              </a:buClr>
              <a:buSzPts val="975"/>
              <a:buNone/>
              <a:defRPr sz="975"/>
            </a:lvl3pPr>
            <a:lvl4pPr marL="1828800" lvl="3" indent="-228600" algn="l">
              <a:spcBef>
                <a:spcPts val="163"/>
              </a:spcBef>
              <a:spcAft>
                <a:spcPts val="0"/>
              </a:spcAft>
              <a:buClr>
                <a:schemeClr val="dk1"/>
              </a:buClr>
              <a:buSzPts val="813"/>
              <a:buNone/>
              <a:defRPr sz="813"/>
            </a:lvl4pPr>
            <a:lvl5pPr marL="2286000" lvl="4" indent="-228600" algn="l">
              <a:spcBef>
                <a:spcPts val="163"/>
              </a:spcBef>
              <a:spcAft>
                <a:spcPts val="0"/>
              </a:spcAft>
              <a:buClr>
                <a:schemeClr val="dk1"/>
              </a:buClr>
              <a:buSzPts val="813"/>
              <a:buNone/>
              <a:defRPr sz="813"/>
            </a:lvl5pPr>
            <a:lvl6pPr marL="2743200" lvl="5" indent="-228600" algn="l">
              <a:spcBef>
                <a:spcPts val="163"/>
              </a:spcBef>
              <a:spcAft>
                <a:spcPts val="0"/>
              </a:spcAft>
              <a:buClr>
                <a:schemeClr val="dk1"/>
              </a:buClr>
              <a:buSzPts val="813"/>
              <a:buNone/>
              <a:defRPr sz="813"/>
            </a:lvl6pPr>
            <a:lvl7pPr marL="3200400" lvl="6" indent="-228600" algn="l">
              <a:spcBef>
                <a:spcPts val="163"/>
              </a:spcBef>
              <a:spcAft>
                <a:spcPts val="0"/>
              </a:spcAft>
              <a:buClr>
                <a:schemeClr val="dk1"/>
              </a:buClr>
              <a:buSzPts val="813"/>
              <a:buNone/>
              <a:defRPr sz="813"/>
            </a:lvl7pPr>
            <a:lvl8pPr marL="3657600" lvl="7" indent="-228600" algn="l">
              <a:spcBef>
                <a:spcPts val="163"/>
              </a:spcBef>
              <a:spcAft>
                <a:spcPts val="0"/>
              </a:spcAft>
              <a:buClr>
                <a:schemeClr val="dk1"/>
              </a:buClr>
              <a:buSzPts val="813"/>
              <a:buNone/>
              <a:defRPr sz="813"/>
            </a:lvl8pPr>
            <a:lvl9pPr marL="4114800" lvl="8" indent="-228600" algn="l">
              <a:spcBef>
                <a:spcPts val="163"/>
              </a:spcBef>
              <a:spcAft>
                <a:spcPts val="0"/>
              </a:spcAft>
              <a:buClr>
                <a:schemeClr val="dk1"/>
              </a:buClr>
              <a:buSzPts val="813"/>
              <a:buNone/>
              <a:defRPr sz="813"/>
            </a:lvl9pPr>
          </a:lstStyle>
          <a:p>
            <a:endParaRPr/>
          </a:p>
        </p:txBody>
      </p:sp>
      <p:sp>
        <p:nvSpPr>
          <p:cNvPr id="89" name="Google Shape;89;p52"/>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52"/>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52"/>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solidFill>
                  <a:srgbClr val="000000"/>
                </a:solidFill>
              </a:defRPr>
            </a:lvl1pPr>
            <a:lvl2pPr marL="0" lvl="1" indent="0" algn="r">
              <a:spcBef>
                <a:spcPts val="0"/>
              </a:spcBef>
              <a:buNone/>
              <a:defRPr>
                <a:solidFill>
                  <a:srgbClr val="000000"/>
                </a:solidFill>
              </a:defRPr>
            </a:lvl2pPr>
            <a:lvl3pPr marL="0" lvl="2" indent="0" algn="r">
              <a:spcBef>
                <a:spcPts val="0"/>
              </a:spcBef>
              <a:buNone/>
              <a:defRPr>
                <a:solidFill>
                  <a:srgbClr val="000000"/>
                </a:solidFill>
              </a:defRPr>
            </a:lvl3pPr>
            <a:lvl4pPr marL="0" lvl="3" indent="0" algn="r">
              <a:spcBef>
                <a:spcPts val="0"/>
              </a:spcBef>
              <a:buNone/>
              <a:defRPr>
                <a:solidFill>
                  <a:srgbClr val="000000"/>
                </a:solidFill>
              </a:defRPr>
            </a:lvl4pPr>
            <a:lvl5pPr marL="0" lvl="4" indent="0" algn="r">
              <a:spcBef>
                <a:spcPts val="0"/>
              </a:spcBef>
              <a:buNone/>
              <a:defRPr>
                <a:solidFill>
                  <a:srgbClr val="000000"/>
                </a:solidFill>
              </a:defRPr>
            </a:lvl5pPr>
            <a:lvl6pPr marL="0" lvl="5" indent="0" algn="r">
              <a:spcBef>
                <a:spcPts val="0"/>
              </a:spcBef>
              <a:buNone/>
              <a:defRPr>
                <a:solidFill>
                  <a:srgbClr val="000000"/>
                </a:solidFill>
              </a:defRPr>
            </a:lvl6pPr>
            <a:lvl7pPr marL="0" lvl="6" indent="0" algn="r">
              <a:spcBef>
                <a:spcPts val="0"/>
              </a:spcBef>
              <a:buNone/>
              <a:defRPr>
                <a:solidFill>
                  <a:srgbClr val="000000"/>
                </a:solidFill>
              </a:defRPr>
            </a:lvl7pPr>
            <a:lvl8pPr marL="0" lvl="7" indent="0" algn="r">
              <a:spcBef>
                <a:spcPts val="0"/>
              </a:spcBef>
              <a:buNone/>
              <a:defRPr>
                <a:solidFill>
                  <a:srgbClr val="000000"/>
                </a:solidFill>
              </a:defRPr>
            </a:lvl8pPr>
            <a:lvl9pPr marL="0" lvl="8" indent="0" algn="r">
              <a:spcBef>
                <a:spcPts val="0"/>
              </a:spcBef>
              <a:buNone/>
              <a:defRPr>
                <a:solidFill>
                  <a:srgbClr val="000000"/>
                </a:solidFill>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2"/>
        <p:cNvGrpSpPr/>
        <p:nvPr/>
      </p:nvGrpSpPr>
      <p:grpSpPr>
        <a:xfrm>
          <a:off x="0" y="0"/>
          <a:ext cx="0" cy="0"/>
          <a:chOff x="0" y="0"/>
          <a:chExt cx="0" cy="0"/>
        </a:xfrm>
      </p:grpSpPr>
      <p:sp>
        <p:nvSpPr>
          <p:cNvPr id="93" name="Google Shape;93;p53"/>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53"/>
          <p:cNvSpPr txBox="1">
            <a:spLocks noGrp="1"/>
          </p:cNvSpPr>
          <p:nvPr>
            <p:ph type="body" idx="1"/>
          </p:nvPr>
        </p:nvSpPr>
        <p:spPr>
          <a:xfrm rot="5400000">
            <a:off x="2438400" y="-342900"/>
            <a:ext cx="5029200" cy="8915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5" name="Google Shape;95;p53"/>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6"/>
        <p:cNvGrpSpPr/>
        <p:nvPr/>
      </p:nvGrpSpPr>
      <p:grpSpPr>
        <a:xfrm>
          <a:off x="0" y="0"/>
          <a:ext cx="0" cy="0"/>
          <a:chOff x="0" y="0"/>
          <a:chExt cx="0" cy="0"/>
        </a:xfrm>
      </p:grpSpPr>
      <p:sp>
        <p:nvSpPr>
          <p:cNvPr id="97" name="Google Shape;97;p54"/>
          <p:cNvSpPr txBox="1">
            <a:spLocks noGrp="1"/>
          </p:cNvSpPr>
          <p:nvPr>
            <p:ph type="title"/>
          </p:nvPr>
        </p:nvSpPr>
        <p:spPr>
          <a:xfrm rot="5400000">
            <a:off x="5370513" y="2085977"/>
            <a:ext cx="5851525" cy="22288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8" name="Google Shape;98;p54"/>
          <p:cNvSpPr txBox="1">
            <a:spLocks noGrp="1"/>
          </p:cNvSpPr>
          <p:nvPr>
            <p:ph type="body" idx="1"/>
          </p:nvPr>
        </p:nvSpPr>
        <p:spPr>
          <a:xfrm rot="5400000">
            <a:off x="830263" y="-60324"/>
            <a:ext cx="5851525" cy="652145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9" name="Google Shape;99;p54"/>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0"/>
        <p:cNvGrpSpPr/>
        <p:nvPr/>
      </p:nvGrpSpPr>
      <p:grpSpPr>
        <a:xfrm>
          <a:off x="0" y="0"/>
          <a:ext cx="0" cy="0"/>
          <a:chOff x="0" y="0"/>
          <a:chExt cx="0" cy="0"/>
        </a:xfrm>
      </p:grpSpPr>
      <p:sp>
        <p:nvSpPr>
          <p:cNvPr id="101" name="Google Shape;101;p55"/>
          <p:cNvSpPr txBox="1">
            <a:spLocks noGrp="1"/>
          </p:cNvSpPr>
          <p:nvPr>
            <p:ph type="ctrTitle"/>
          </p:nvPr>
        </p:nvSpPr>
        <p:spPr>
          <a:xfrm>
            <a:off x="742950" y="2130429"/>
            <a:ext cx="84201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2" name="Google Shape;102;p55"/>
          <p:cNvSpPr txBox="1">
            <a:spLocks noGrp="1"/>
          </p:cNvSpPr>
          <p:nvPr>
            <p:ph type="subTitle" idx="1"/>
          </p:nvPr>
        </p:nvSpPr>
        <p:spPr>
          <a:xfrm>
            <a:off x="1485900" y="3886200"/>
            <a:ext cx="69342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0"/>
        <p:cNvGrpSpPr/>
        <p:nvPr/>
      </p:nvGrpSpPr>
      <p:grpSpPr>
        <a:xfrm>
          <a:off x="0" y="0"/>
          <a:ext cx="0" cy="0"/>
          <a:chOff x="0" y="0"/>
          <a:chExt cx="0" cy="0"/>
        </a:xfrm>
      </p:grpSpPr>
      <p:sp>
        <p:nvSpPr>
          <p:cNvPr id="21" name="Google Shape;21;p56"/>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56"/>
          <p:cNvSpPr txBox="1">
            <a:spLocks noGrp="1"/>
          </p:cNvSpPr>
          <p:nvPr>
            <p:ph type="body" idx="1"/>
          </p:nvPr>
        </p:nvSpPr>
        <p:spPr>
          <a:xfrm rot="5400000">
            <a:off x="2690019" y="-594518"/>
            <a:ext cx="4525963" cy="8915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 name="Google Shape;23;p56"/>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p:cSld name="Text">
    <p:spTree>
      <p:nvGrpSpPr>
        <p:cNvPr id="1" name="Shape 107"/>
        <p:cNvGrpSpPr/>
        <p:nvPr/>
      </p:nvGrpSpPr>
      <p:grpSpPr>
        <a:xfrm>
          <a:off x="0" y="0"/>
          <a:ext cx="0" cy="0"/>
          <a:chOff x="0" y="0"/>
          <a:chExt cx="0" cy="0"/>
        </a:xfrm>
      </p:grpSpPr>
      <p:sp>
        <p:nvSpPr>
          <p:cNvPr id="108" name="Google Shape;108;p51"/>
          <p:cNvSpPr txBox="1">
            <a:spLocks noGrp="1"/>
          </p:cNvSpPr>
          <p:nvPr>
            <p:ph type="body" idx="1"/>
          </p:nvPr>
        </p:nvSpPr>
        <p:spPr>
          <a:xfrm>
            <a:off x="295804" y="1262038"/>
            <a:ext cx="9417579" cy="4887861"/>
          </a:xfrm>
          <a:prstGeom prst="rect">
            <a:avLst/>
          </a:prstGeom>
          <a:noFill/>
          <a:ln>
            <a:noFill/>
          </a:ln>
        </p:spPr>
        <p:txBody>
          <a:bodyPr spcFirstLastPara="1" wrap="square" lIns="91425" tIns="45700" rIns="91425" bIns="45700" anchor="t" anchorCtr="0">
            <a:normAutofit/>
          </a:bodyPr>
          <a:lstStyle>
            <a:lvl1pPr marL="457200" marR="0" lvl="0" indent="-381000" algn="l">
              <a:lnSpc>
                <a:spcPct val="90000"/>
              </a:lnSpc>
              <a:spcBef>
                <a:spcPts val="750"/>
              </a:spcBef>
              <a:spcAft>
                <a:spcPts val="0"/>
              </a:spcAft>
              <a:buClr>
                <a:schemeClr val="dk1"/>
              </a:buClr>
              <a:buSzPts val="2400"/>
              <a:buFont typeface="Arial"/>
              <a:buChar char="•"/>
              <a:defRPr sz="2400">
                <a:solidFill>
                  <a:schemeClr val="dk1"/>
                </a:solidFill>
                <a:latin typeface="Arial"/>
                <a:ea typeface="Arial"/>
                <a:cs typeface="Arial"/>
                <a:sym typeface="Arial"/>
              </a:defRPr>
            </a:lvl1pPr>
            <a:lvl2pPr marL="914400" marR="0" lvl="1" indent="-228600" algn="l">
              <a:lnSpc>
                <a:spcPct val="90000"/>
              </a:lnSpc>
              <a:spcBef>
                <a:spcPts val="375"/>
              </a:spcBef>
              <a:spcAft>
                <a:spcPts val="0"/>
              </a:spcAft>
              <a:buClr>
                <a:srgbClr val="666666"/>
              </a:buClr>
              <a:buSzPts val="1800"/>
              <a:buFont typeface="Arial"/>
              <a:buNone/>
              <a:defRPr sz="1800">
                <a:solidFill>
                  <a:srgbClr val="666666"/>
                </a:solidFill>
                <a:latin typeface="Arial"/>
                <a:ea typeface="Arial"/>
                <a:cs typeface="Arial"/>
                <a:sym typeface="Arial"/>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9" name="Google Shape;109;p51"/>
          <p:cNvSpPr txBox="1"/>
          <p:nvPr/>
        </p:nvSpPr>
        <p:spPr>
          <a:xfrm>
            <a:off x="8977313" y="6446521"/>
            <a:ext cx="544830" cy="23083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fld id="{00000000-1234-1234-1234-123412341234}" type="slidenum">
              <a:rPr lang="nl-NL" sz="900">
                <a:solidFill>
                  <a:schemeClr val="dk1"/>
                </a:solidFill>
                <a:latin typeface="Calibri"/>
                <a:ea typeface="Calibri"/>
                <a:cs typeface="Calibri"/>
                <a:sym typeface="Calibri"/>
              </a:rPr>
              <a:t>‹#›</a:t>
            </a:fld>
            <a:endParaRPr sz="900">
              <a:solidFill>
                <a:schemeClr val="dk1"/>
              </a:solidFill>
              <a:latin typeface="Calibri"/>
              <a:ea typeface="Calibri"/>
              <a:cs typeface="Calibri"/>
              <a:sym typeface="Calibri"/>
            </a:endParaRPr>
          </a:p>
        </p:txBody>
      </p:sp>
      <p:sp>
        <p:nvSpPr>
          <p:cNvPr id="110" name="Google Shape;110;p51"/>
          <p:cNvSpPr txBox="1"/>
          <p:nvPr/>
        </p:nvSpPr>
        <p:spPr>
          <a:xfrm>
            <a:off x="681038" y="365126"/>
            <a:ext cx="8543925" cy="5778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00"/>
              <a:buFont typeface="Calibri"/>
              <a:buNone/>
            </a:pPr>
            <a:endParaRPr sz="1800">
              <a:solidFill>
                <a:schemeClr val="dk1"/>
              </a:solidFill>
              <a:latin typeface="Arial"/>
              <a:ea typeface="Arial"/>
              <a:cs typeface="Arial"/>
              <a:sym typeface="Arial"/>
            </a:endParaRPr>
          </a:p>
        </p:txBody>
      </p:sp>
      <p:sp>
        <p:nvSpPr>
          <p:cNvPr id="111" name="Google Shape;111;p51"/>
          <p:cNvSpPr txBox="1">
            <a:spLocks noGrp="1"/>
          </p:cNvSpPr>
          <p:nvPr>
            <p:ph type="title"/>
          </p:nvPr>
        </p:nvSpPr>
        <p:spPr>
          <a:xfrm>
            <a:off x="295804" y="329250"/>
            <a:ext cx="8543925" cy="773087"/>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3200"/>
              <a:buFont typeface="Arial"/>
              <a:buNone/>
              <a:defRPr sz="3200" b="1">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12"/>
        <p:cNvGrpSpPr/>
        <p:nvPr/>
      </p:nvGrpSpPr>
      <p:grpSpPr>
        <a:xfrm>
          <a:off x="0" y="0"/>
          <a:ext cx="0" cy="0"/>
          <a:chOff x="0" y="0"/>
          <a:chExt cx="0" cy="0"/>
        </a:xfrm>
      </p:grpSpPr>
      <p:sp>
        <p:nvSpPr>
          <p:cNvPr id="113" name="Google Shape;113;p63"/>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4" name="Google Shape;114;p63"/>
          <p:cNvSpPr txBox="1">
            <a:spLocks noGrp="1"/>
          </p:cNvSpPr>
          <p:nvPr>
            <p:ph type="body" idx="1"/>
          </p:nvPr>
        </p:nvSpPr>
        <p:spPr>
          <a:xfrm rot="5400000">
            <a:off x="2438400" y="-342900"/>
            <a:ext cx="5029200" cy="8915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15" name="Google Shape;115;p63"/>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6"/>
        <p:cNvGrpSpPr/>
        <p:nvPr/>
      </p:nvGrpSpPr>
      <p:grpSpPr>
        <a:xfrm>
          <a:off x="0" y="0"/>
          <a:ext cx="0" cy="0"/>
          <a:chOff x="0" y="0"/>
          <a:chExt cx="0" cy="0"/>
        </a:xfrm>
      </p:grpSpPr>
      <p:sp>
        <p:nvSpPr>
          <p:cNvPr id="117" name="Google Shape;117;p64"/>
          <p:cNvSpPr txBox="1">
            <a:spLocks noGrp="1"/>
          </p:cNvSpPr>
          <p:nvPr>
            <p:ph type="title"/>
          </p:nvPr>
        </p:nvSpPr>
        <p:spPr>
          <a:xfrm rot="5400000">
            <a:off x="5370513" y="2085977"/>
            <a:ext cx="5851525" cy="22288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8" name="Google Shape;118;p64"/>
          <p:cNvSpPr txBox="1">
            <a:spLocks noGrp="1"/>
          </p:cNvSpPr>
          <p:nvPr>
            <p:ph type="body" idx="1"/>
          </p:nvPr>
        </p:nvSpPr>
        <p:spPr>
          <a:xfrm rot="5400000">
            <a:off x="830263" y="-60324"/>
            <a:ext cx="5851525" cy="652145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19" name="Google Shape;119;p64"/>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0"/>
        <p:cNvGrpSpPr/>
        <p:nvPr/>
      </p:nvGrpSpPr>
      <p:grpSpPr>
        <a:xfrm>
          <a:off x="0" y="0"/>
          <a:ext cx="0" cy="0"/>
          <a:chOff x="0" y="0"/>
          <a:chExt cx="0" cy="0"/>
        </a:xfrm>
      </p:grpSpPr>
      <p:sp>
        <p:nvSpPr>
          <p:cNvPr id="121" name="Google Shape;121;p65"/>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2" name="Google Shape;122;p65"/>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solidFill>
                  <a:schemeClr val="dk1"/>
                </a:solidFill>
              </a:defRPr>
            </a:lvl1pPr>
            <a:lvl2pPr marL="914400" lvl="1" indent="-406400" algn="l">
              <a:spcBef>
                <a:spcPts val="560"/>
              </a:spcBef>
              <a:spcAft>
                <a:spcPts val="0"/>
              </a:spcAft>
              <a:buClr>
                <a:schemeClr val="dk1"/>
              </a:buClr>
              <a:buSzPts val="2800"/>
              <a:buChar char="–"/>
              <a:defRPr>
                <a:solidFill>
                  <a:schemeClr val="dk1"/>
                </a:solidFill>
              </a:defRPr>
            </a:lvl2pPr>
            <a:lvl3pPr marL="1371600" lvl="2" indent="-381000" algn="l">
              <a:spcBef>
                <a:spcPts val="480"/>
              </a:spcBef>
              <a:spcAft>
                <a:spcPts val="0"/>
              </a:spcAft>
              <a:buClr>
                <a:schemeClr val="dk1"/>
              </a:buClr>
              <a:buSzPts val="2400"/>
              <a:buChar char="•"/>
              <a:defRPr>
                <a:solidFill>
                  <a:schemeClr val="dk1"/>
                </a:solidFill>
              </a:defRPr>
            </a:lvl3pPr>
            <a:lvl4pPr marL="1828800" lvl="3" indent="-355600" algn="l">
              <a:spcBef>
                <a:spcPts val="400"/>
              </a:spcBef>
              <a:spcAft>
                <a:spcPts val="0"/>
              </a:spcAft>
              <a:buClr>
                <a:schemeClr val="dk1"/>
              </a:buClr>
              <a:buSzPts val="2000"/>
              <a:buChar char="–"/>
              <a:defRPr>
                <a:solidFill>
                  <a:schemeClr val="dk1"/>
                </a:solidFill>
              </a:defRPr>
            </a:lvl4pPr>
            <a:lvl5pPr marL="2286000" lvl="4" indent="-355600" algn="l">
              <a:spcBef>
                <a:spcPts val="400"/>
              </a:spcBef>
              <a:spcAft>
                <a:spcPts val="0"/>
              </a:spcAft>
              <a:buClr>
                <a:schemeClr val="dk1"/>
              </a:buClr>
              <a:buSzPts val="2000"/>
              <a:buChar char="»"/>
              <a:defRPr>
                <a:solidFill>
                  <a:schemeClr val="dk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3" name="Google Shape;123;p65"/>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4"/>
        <p:cNvGrpSpPr/>
        <p:nvPr/>
      </p:nvGrpSpPr>
      <p:grpSpPr>
        <a:xfrm>
          <a:off x="0" y="0"/>
          <a:ext cx="0" cy="0"/>
          <a:chOff x="0" y="0"/>
          <a:chExt cx="0" cy="0"/>
        </a:xfrm>
      </p:grpSpPr>
      <p:sp>
        <p:nvSpPr>
          <p:cNvPr id="125" name="Google Shape;125;p66"/>
          <p:cNvSpPr txBox="1">
            <a:spLocks noGrp="1"/>
          </p:cNvSpPr>
          <p:nvPr>
            <p:ph type="title"/>
          </p:nvPr>
        </p:nvSpPr>
        <p:spPr>
          <a:xfrm>
            <a:off x="495300" y="273050"/>
            <a:ext cx="3259006"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Century Gothic"/>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6" name="Google Shape;126;p66"/>
          <p:cNvSpPr txBox="1">
            <a:spLocks noGrp="1"/>
          </p:cNvSpPr>
          <p:nvPr>
            <p:ph type="body" idx="1"/>
          </p:nvPr>
        </p:nvSpPr>
        <p:spPr>
          <a:xfrm>
            <a:off x="3872971" y="273051"/>
            <a:ext cx="5537729"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127" name="Google Shape;127;p66"/>
          <p:cNvSpPr txBox="1">
            <a:spLocks noGrp="1"/>
          </p:cNvSpPr>
          <p:nvPr>
            <p:ph type="body" idx="2"/>
          </p:nvPr>
        </p:nvSpPr>
        <p:spPr>
          <a:xfrm>
            <a:off x="495300" y="1435101"/>
            <a:ext cx="3259006"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128" name="Google Shape;128;p66"/>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9" name="Google Shape;129;p66"/>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0" name="Google Shape;130;p66"/>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rgbClr val="888888"/>
                </a:solidFill>
                <a:latin typeface="Calibri"/>
                <a:ea typeface="Calibri"/>
                <a:cs typeface="Calibri"/>
                <a:sym typeface="Calibri"/>
              </a:defRPr>
            </a:lvl1pPr>
            <a:lvl2pPr marL="0" lvl="1" indent="0" algn="r">
              <a:spcBef>
                <a:spcPts val="0"/>
              </a:spcBef>
              <a:buNone/>
              <a:defRPr sz="1800">
                <a:solidFill>
                  <a:srgbClr val="888888"/>
                </a:solidFill>
                <a:latin typeface="Calibri"/>
                <a:ea typeface="Calibri"/>
                <a:cs typeface="Calibri"/>
                <a:sym typeface="Calibri"/>
              </a:defRPr>
            </a:lvl2pPr>
            <a:lvl3pPr marL="0" lvl="2" indent="0" algn="r">
              <a:spcBef>
                <a:spcPts val="0"/>
              </a:spcBef>
              <a:buNone/>
              <a:defRPr sz="1800">
                <a:solidFill>
                  <a:srgbClr val="888888"/>
                </a:solidFill>
                <a:latin typeface="Calibri"/>
                <a:ea typeface="Calibri"/>
                <a:cs typeface="Calibri"/>
                <a:sym typeface="Calibri"/>
              </a:defRPr>
            </a:lvl3pPr>
            <a:lvl4pPr marL="0" lvl="3" indent="0" algn="r">
              <a:spcBef>
                <a:spcPts val="0"/>
              </a:spcBef>
              <a:buNone/>
              <a:defRPr sz="1800">
                <a:solidFill>
                  <a:srgbClr val="888888"/>
                </a:solidFill>
                <a:latin typeface="Calibri"/>
                <a:ea typeface="Calibri"/>
                <a:cs typeface="Calibri"/>
                <a:sym typeface="Calibri"/>
              </a:defRPr>
            </a:lvl4pPr>
            <a:lvl5pPr marL="0" lvl="4" indent="0" algn="r">
              <a:spcBef>
                <a:spcPts val="0"/>
              </a:spcBef>
              <a:buNone/>
              <a:defRPr sz="1800">
                <a:solidFill>
                  <a:srgbClr val="888888"/>
                </a:solidFill>
                <a:latin typeface="Calibri"/>
                <a:ea typeface="Calibri"/>
                <a:cs typeface="Calibri"/>
                <a:sym typeface="Calibri"/>
              </a:defRPr>
            </a:lvl5pPr>
            <a:lvl6pPr marL="0" lvl="5" indent="0" algn="r">
              <a:spcBef>
                <a:spcPts val="0"/>
              </a:spcBef>
              <a:buNone/>
              <a:defRPr sz="1800">
                <a:solidFill>
                  <a:srgbClr val="888888"/>
                </a:solidFill>
                <a:latin typeface="Calibri"/>
                <a:ea typeface="Calibri"/>
                <a:cs typeface="Calibri"/>
                <a:sym typeface="Calibri"/>
              </a:defRPr>
            </a:lvl6pPr>
            <a:lvl7pPr marL="0" lvl="6" indent="0" algn="r">
              <a:spcBef>
                <a:spcPts val="0"/>
              </a:spcBef>
              <a:buNone/>
              <a:defRPr sz="1800">
                <a:solidFill>
                  <a:srgbClr val="888888"/>
                </a:solidFill>
                <a:latin typeface="Calibri"/>
                <a:ea typeface="Calibri"/>
                <a:cs typeface="Calibri"/>
                <a:sym typeface="Calibri"/>
              </a:defRPr>
            </a:lvl7pPr>
            <a:lvl8pPr marL="0" lvl="7" indent="0" algn="r">
              <a:spcBef>
                <a:spcPts val="0"/>
              </a:spcBef>
              <a:buNone/>
              <a:defRPr sz="1800">
                <a:solidFill>
                  <a:srgbClr val="888888"/>
                </a:solidFill>
                <a:latin typeface="Calibri"/>
                <a:ea typeface="Calibri"/>
                <a:cs typeface="Calibri"/>
                <a:sym typeface="Calibri"/>
              </a:defRPr>
            </a:lvl8pPr>
            <a:lvl9pPr marL="0" lvl="8" indent="0" algn="r">
              <a:spcBef>
                <a:spcPts val="0"/>
              </a:spcBef>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4"/>
        <p:cNvGrpSpPr/>
        <p:nvPr/>
      </p:nvGrpSpPr>
      <p:grpSpPr>
        <a:xfrm>
          <a:off x="0" y="0"/>
          <a:ext cx="0" cy="0"/>
          <a:chOff x="0" y="0"/>
          <a:chExt cx="0" cy="0"/>
        </a:xfrm>
      </p:grpSpPr>
      <p:sp>
        <p:nvSpPr>
          <p:cNvPr id="25" name="Google Shape;25;p57"/>
          <p:cNvSpPr txBox="1">
            <a:spLocks noGrp="1"/>
          </p:cNvSpPr>
          <p:nvPr>
            <p:ph type="title"/>
          </p:nvPr>
        </p:nvSpPr>
        <p:spPr>
          <a:xfrm rot="5400000">
            <a:off x="5370513" y="2085977"/>
            <a:ext cx="5851525" cy="222885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57"/>
          <p:cNvSpPr txBox="1">
            <a:spLocks noGrp="1"/>
          </p:cNvSpPr>
          <p:nvPr>
            <p:ph type="body" idx="1"/>
          </p:nvPr>
        </p:nvSpPr>
        <p:spPr>
          <a:xfrm rot="5400000">
            <a:off x="830263" y="-60324"/>
            <a:ext cx="5851525" cy="652145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7" name="Google Shape;27;p57"/>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Slide with Picture">
  <p:cSld name="1_Title Slide with Picture">
    <p:spTree>
      <p:nvGrpSpPr>
        <p:cNvPr id="1" name="Shape 28"/>
        <p:cNvGrpSpPr/>
        <p:nvPr/>
      </p:nvGrpSpPr>
      <p:grpSpPr>
        <a:xfrm>
          <a:off x="0" y="0"/>
          <a:ext cx="0" cy="0"/>
          <a:chOff x="0" y="0"/>
          <a:chExt cx="0" cy="0"/>
        </a:xfrm>
      </p:grpSpPr>
      <p:sp>
        <p:nvSpPr>
          <p:cNvPr id="29" name="Google Shape;29;p58"/>
          <p:cNvSpPr txBox="1">
            <a:spLocks noGrp="1"/>
          </p:cNvSpPr>
          <p:nvPr>
            <p:ph type="ctrTitle"/>
          </p:nvPr>
        </p:nvSpPr>
        <p:spPr>
          <a:xfrm>
            <a:off x="393834" y="3352802"/>
            <a:ext cx="9118335"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58"/>
          <p:cNvSpPr txBox="1">
            <a:spLocks noGrp="1"/>
          </p:cNvSpPr>
          <p:nvPr>
            <p:ph type="subTitle" idx="1"/>
          </p:nvPr>
        </p:nvSpPr>
        <p:spPr>
          <a:xfrm>
            <a:off x="393834" y="4771030"/>
            <a:ext cx="9118335" cy="972671"/>
          </a:xfrm>
          <a:prstGeom prst="rect">
            <a:avLst/>
          </a:prstGeom>
          <a:noFill/>
          <a:ln>
            <a:noFill/>
          </a:ln>
        </p:spPr>
        <p:txBody>
          <a:bodyPr spcFirstLastPara="1" wrap="square" lIns="91425" tIns="45700" rIns="91425" bIns="45700" anchor="t" anchorCtr="0">
            <a:normAutofit/>
          </a:bodyPr>
          <a:lstStyle>
            <a:lvl1pPr lvl="0" algn="ctr">
              <a:spcBef>
                <a:spcPts val="300"/>
              </a:spcBef>
              <a:spcAft>
                <a:spcPts val="0"/>
              </a:spcAft>
              <a:buClr>
                <a:srgbClr val="888888"/>
              </a:buClr>
              <a:buSzPts val="1800"/>
              <a:buNone/>
              <a:defRPr sz="1800">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31" name="Google Shape;31;p58"/>
          <p:cNvSpPr>
            <a:spLocks noGrp="1"/>
          </p:cNvSpPr>
          <p:nvPr>
            <p:ph type="pic" idx="2"/>
          </p:nvPr>
        </p:nvSpPr>
        <p:spPr>
          <a:xfrm>
            <a:off x="401895" y="363538"/>
            <a:ext cx="9102210" cy="2836862"/>
          </a:xfrm>
          <a:prstGeom prst="rect">
            <a:avLst/>
          </a:prstGeom>
          <a:noFill/>
          <a:ln w="9525" cap="flat" cmpd="sng">
            <a:solidFill>
              <a:schemeClr val="lt1"/>
            </a:solidFill>
            <a:prstDash val="solid"/>
            <a:round/>
            <a:headEnd type="none" w="sm" len="sm"/>
            <a:tailEnd type="none" w="sm" len="sm"/>
          </a:ln>
          <a:effectLst>
            <a:outerShdw blurRad="63500" sx="100500" sy="100500" algn="ctr" rotWithShape="0">
              <a:srgbClr val="000000">
                <a:alpha val="49803"/>
              </a:srgbClr>
            </a:outerShdw>
          </a:effectLst>
        </p:spPr>
      </p:sp>
      <p:sp>
        <p:nvSpPr>
          <p:cNvPr id="32" name="Google Shape;32;p58"/>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3"/>
        <p:cNvGrpSpPr/>
        <p:nvPr/>
      </p:nvGrpSpPr>
      <p:grpSpPr>
        <a:xfrm>
          <a:off x="0" y="0"/>
          <a:ext cx="0" cy="0"/>
          <a:chOff x="0" y="0"/>
          <a:chExt cx="0" cy="0"/>
        </a:xfrm>
      </p:grpSpPr>
      <p:sp>
        <p:nvSpPr>
          <p:cNvPr id="34" name="Google Shape;34;p59"/>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9"/>
          <p:cNvSpPr txBox="1">
            <a:spLocks noGrp="1"/>
          </p:cNvSpPr>
          <p:nvPr>
            <p:ph type="body" idx="1"/>
          </p:nvPr>
        </p:nvSpPr>
        <p:spPr>
          <a:xfrm>
            <a:off x="595048" y="1731963"/>
            <a:ext cx="8712465" cy="427196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6" name="Google Shape;36;p59"/>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7"/>
        <p:cNvGrpSpPr/>
        <p:nvPr/>
      </p:nvGrpSpPr>
      <p:grpSpPr>
        <a:xfrm>
          <a:off x="0" y="0"/>
          <a:ext cx="0" cy="0"/>
          <a:chOff x="0" y="0"/>
          <a:chExt cx="0" cy="0"/>
        </a:xfrm>
      </p:grpSpPr>
      <p:sp>
        <p:nvSpPr>
          <p:cNvPr id="38" name="Google Shape;38;p60"/>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60"/>
          <p:cNvSpPr txBox="1">
            <a:spLocks noGrp="1"/>
          </p:cNvSpPr>
          <p:nvPr>
            <p:ph type="body" idx="1"/>
          </p:nvPr>
        </p:nvSpPr>
        <p:spPr>
          <a:xfrm>
            <a:off x="495300" y="1600201"/>
            <a:ext cx="89154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0" name="Google Shape;40;p60"/>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latin typeface="Calibri"/>
                <a:ea typeface="Calibri"/>
                <a:cs typeface="Calibri"/>
                <a:sym typeface="Calibri"/>
              </a:defRPr>
            </a:lvl1pPr>
            <a:lvl2pPr marL="0" lvl="1" indent="0" algn="r">
              <a:spcBef>
                <a:spcPts val="0"/>
              </a:spcBef>
              <a:buNone/>
              <a:defRPr sz="1200">
                <a:solidFill>
                  <a:srgbClr val="888888"/>
                </a:solidFill>
                <a:latin typeface="Calibri"/>
                <a:ea typeface="Calibri"/>
                <a:cs typeface="Calibri"/>
                <a:sym typeface="Calibri"/>
              </a:defRPr>
            </a:lvl2pPr>
            <a:lvl3pPr marL="0" lvl="2" indent="0" algn="r">
              <a:spcBef>
                <a:spcPts val="0"/>
              </a:spcBef>
              <a:buNone/>
              <a:defRPr sz="1200">
                <a:solidFill>
                  <a:srgbClr val="888888"/>
                </a:solidFill>
                <a:latin typeface="Calibri"/>
                <a:ea typeface="Calibri"/>
                <a:cs typeface="Calibri"/>
                <a:sym typeface="Calibri"/>
              </a:defRPr>
            </a:lvl3pPr>
            <a:lvl4pPr marL="0" lvl="3" indent="0" algn="r">
              <a:spcBef>
                <a:spcPts val="0"/>
              </a:spcBef>
              <a:buNone/>
              <a:defRPr sz="1200">
                <a:solidFill>
                  <a:srgbClr val="888888"/>
                </a:solidFill>
                <a:latin typeface="Calibri"/>
                <a:ea typeface="Calibri"/>
                <a:cs typeface="Calibri"/>
                <a:sym typeface="Calibri"/>
              </a:defRPr>
            </a:lvl4pPr>
            <a:lvl5pPr marL="0" lvl="4" indent="0" algn="r">
              <a:spcBef>
                <a:spcPts val="0"/>
              </a:spcBef>
              <a:buNone/>
              <a:defRPr sz="1200">
                <a:solidFill>
                  <a:srgbClr val="888888"/>
                </a:solidFill>
                <a:latin typeface="Calibri"/>
                <a:ea typeface="Calibri"/>
                <a:cs typeface="Calibri"/>
                <a:sym typeface="Calibri"/>
              </a:defRPr>
            </a:lvl5pPr>
            <a:lvl6pPr marL="0" lvl="5" indent="0" algn="r">
              <a:spcBef>
                <a:spcPts val="0"/>
              </a:spcBef>
              <a:buNone/>
              <a:defRPr sz="1200">
                <a:solidFill>
                  <a:srgbClr val="888888"/>
                </a:solidFill>
                <a:latin typeface="Calibri"/>
                <a:ea typeface="Calibri"/>
                <a:cs typeface="Calibri"/>
                <a:sym typeface="Calibri"/>
              </a:defRPr>
            </a:lvl6pPr>
            <a:lvl7pPr marL="0" lvl="6" indent="0" algn="r">
              <a:spcBef>
                <a:spcPts val="0"/>
              </a:spcBef>
              <a:buNone/>
              <a:defRPr sz="1200">
                <a:solidFill>
                  <a:srgbClr val="888888"/>
                </a:solidFill>
                <a:latin typeface="Calibri"/>
                <a:ea typeface="Calibri"/>
                <a:cs typeface="Calibri"/>
                <a:sym typeface="Calibri"/>
              </a:defRPr>
            </a:lvl7pPr>
            <a:lvl8pPr marL="0" lvl="7" indent="0" algn="r">
              <a:spcBef>
                <a:spcPts val="0"/>
              </a:spcBef>
              <a:buNone/>
              <a:defRPr sz="1200">
                <a:solidFill>
                  <a:srgbClr val="888888"/>
                </a:solidFill>
                <a:latin typeface="Calibri"/>
                <a:ea typeface="Calibri"/>
                <a:cs typeface="Calibri"/>
                <a:sym typeface="Calibri"/>
              </a:defRPr>
            </a:lvl8pPr>
            <a:lvl9pPr marL="0" lvl="8" indent="0" algn="r">
              <a:spcBef>
                <a:spcPts val="0"/>
              </a:spcBef>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5"/>
        <p:cNvGrpSpPr/>
        <p:nvPr/>
      </p:nvGrpSpPr>
      <p:grpSpPr>
        <a:xfrm>
          <a:off x="0" y="0"/>
          <a:ext cx="0" cy="0"/>
          <a:chOff x="0" y="0"/>
          <a:chExt cx="0" cy="0"/>
        </a:xfrm>
      </p:grpSpPr>
      <p:sp>
        <p:nvSpPr>
          <p:cNvPr id="46" name="Google Shape;46;p42"/>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42"/>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a:solidFill>
                  <a:schemeClr val="dk1"/>
                </a:solidFill>
                <a:latin typeface="Century Gothic"/>
                <a:ea typeface="Century Gothic"/>
                <a:cs typeface="Century Gothic"/>
                <a:sym typeface="Century Gothic"/>
              </a:defRPr>
            </a:lvl1pPr>
            <a:lvl2pPr marL="914400" lvl="1" indent="-406400" algn="l">
              <a:spcBef>
                <a:spcPts val="560"/>
              </a:spcBef>
              <a:spcAft>
                <a:spcPts val="0"/>
              </a:spcAft>
              <a:buClr>
                <a:schemeClr val="dk1"/>
              </a:buClr>
              <a:buSzPts val="2800"/>
              <a:buChar char="–"/>
              <a:defRPr>
                <a:solidFill>
                  <a:schemeClr val="dk1"/>
                </a:solidFill>
                <a:latin typeface="Century Gothic"/>
                <a:ea typeface="Century Gothic"/>
                <a:cs typeface="Century Gothic"/>
                <a:sym typeface="Century Gothic"/>
              </a:defRPr>
            </a:lvl2pPr>
            <a:lvl3pPr marL="1371600" lvl="2" indent="-381000" algn="l">
              <a:spcBef>
                <a:spcPts val="480"/>
              </a:spcBef>
              <a:spcAft>
                <a:spcPts val="0"/>
              </a:spcAft>
              <a:buClr>
                <a:schemeClr val="dk1"/>
              </a:buClr>
              <a:buSzPts val="2400"/>
              <a:buChar char="•"/>
              <a:defRPr>
                <a:solidFill>
                  <a:schemeClr val="dk1"/>
                </a:solidFill>
                <a:latin typeface="Century Gothic"/>
                <a:ea typeface="Century Gothic"/>
                <a:cs typeface="Century Gothic"/>
                <a:sym typeface="Century Gothic"/>
              </a:defRPr>
            </a:lvl3pPr>
            <a:lvl4pPr marL="1828800" lvl="3" indent="-355600" algn="l">
              <a:spcBef>
                <a:spcPts val="400"/>
              </a:spcBef>
              <a:spcAft>
                <a:spcPts val="0"/>
              </a:spcAft>
              <a:buClr>
                <a:schemeClr val="dk1"/>
              </a:buClr>
              <a:buSzPts val="2000"/>
              <a:buChar char="–"/>
              <a:defRPr>
                <a:solidFill>
                  <a:schemeClr val="dk1"/>
                </a:solidFill>
                <a:latin typeface="Century Gothic"/>
                <a:ea typeface="Century Gothic"/>
                <a:cs typeface="Century Gothic"/>
                <a:sym typeface="Century Gothic"/>
              </a:defRPr>
            </a:lvl4pPr>
            <a:lvl5pPr marL="2286000" lvl="4" indent="-355600" algn="l">
              <a:spcBef>
                <a:spcPts val="400"/>
              </a:spcBef>
              <a:spcAft>
                <a:spcPts val="0"/>
              </a:spcAft>
              <a:buClr>
                <a:schemeClr val="dk1"/>
              </a:buClr>
              <a:buSzPts val="2000"/>
              <a:buChar char="»"/>
              <a:defRPr>
                <a:solidFill>
                  <a:schemeClr val="dk1"/>
                </a:solidFill>
                <a:latin typeface="Century Gothic"/>
                <a:ea typeface="Century Gothic"/>
                <a:cs typeface="Century Gothic"/>
                <a:sym typeface="Century Gothic"/>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48" name="Google Shape;48;p42"/>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b="0" i="0" u="none" strike="noStrike" cap="none">
                <a:solidFill>
                  <a:schemeClr val="dk1"/>
                </a:solidFill>
                <a:latin typeface="Calibri"/>
                <a:ea typeface="Calibri"/>
                <a:cs typeface="Calibri"/>
                <a:sym typeface="Calibri"/>
              </a:defRPr>
            </a:lvl1pPr>
            <a:lvl2pPr marL="0" lvl="1" indent="0" algn="r">
              <a:spcBef>
                <a:spcPts val="0"/>
              </a:spcBef>
              <a:buNone/>
              <a:defRPr sz="1800" b="0" i="0" u="none" strike="noStrike" cap="none">
                <a:solidFill>
                  <a:schemeClr val="dk1"/>
                </a:solidFill>
                <a:latin typeface="Calibri"/>
                <a:ea typeface="Calibri"/>
                <a:cs typeface="Calibri"/>
                <a:sym typeface="Calibri"/>
              </a:defRPr>
            </a:lvl2pPr>
            <a:lvl3pPr marL="0" lvl="2" indent="0" algn="r">
              <a:spcBef>
                <a:spcPts val="0"/>
              </a:spcBef>
              <a:buNone/>
              <a:defRPr sz="1800" b="0" i="0" u="none" strike="noStrike" cap="none">
                <a:solidFill>
                  <a:schemeClr val="dk1"/>
                </a:solidFill>
                <a:latin typeface="Calibri"/>
                <a:ea typeface="Calibri"/>
                <a:cs typeface="Calibri"/>
                <a:sym typeface="Calibri"/>
              </a:defRPr>
            </a:lvl3pPr>
            <a:lvl4pPr marL="0" lvl="3" indent="0" algn="r">
              <a:spcBef>
                <a:spcPts val="0"/>
              </a:spcBef>
              <a:buNone/>
              <a:defRPr sz="1800" b="0" i="0" u="none" strike="noStrike" cap="none">
                <a:solidFill>
                  <a:schemeClr val="dk1"/>
                </a:solidFill>
                <a:latin typeface="Calibri"/>
                <a:ea typeface="Calibri"/>
                <a:cs typeface="Calibri"/>
                <a:sym typeface="Calibri"/>
              </a:defRPr>
            </a:lvl4pPr>
            <a:lvl5pPr marL="0" lvl="4" indent="0" algn="r">
              <a:spcBef>
                <a:spcPts val="0"/>
              </a:spcBef>
              <a:buNone/>
              <a:defRPr sz="1800" b="0" i="0" u="none" strike="noStrike" cap="none">
                <a:solidFill>
                  <a:schemeClr val="dk1"/>
                </a:solidFill>
                <a:latin typeface="Calibri"/>
                <a:ea typeface="Calibri"/>
                <a:cs typeface="Calibri"/>
                <a:sym typeface="Calibri"/>
              </a:defRPr>
            </a:lvl5pPr>
            <a:lvl6pPr marL="0" lvl="5" indent="0" algn="r">
              <a:spcBef>
                <a:spcPts val="0"/>
              </a:spcBef>
              <a:buNone/>
              <a:defRPr sz="1800" b="0" i="0" u="none" strike="noStrike" cap="none">
                <a:solidFill>
                  <a:schemeClr val="dk1"/>
                </a:solidFill>
                <a:latin typeface="Calibri"/>
                <a:ea typeface="Calibri"/>
                <a:cs typeface="Calibri"/>
                <a:sym typeface="Calibri"/>
              </a:defRPr>
            </a:lvl6pPr>
            <a:lvl7pPr marL="0" lvl="6" indent="0" algn="r">
              <a:spcBef>
                <a:spcPts val="0"/>
              </a:spcBef>
              <a:buNone/>
              <a:defRPr sz="1800" b="0" i="0" u="none" strike="noStrike" cap="none">
                <a:solidFill>
                  <a:schemeClr val="dk1"/>
                </a:solidFill>
                <a:latin typeface="Calibri"/>
                <a:ea typeface="Calibri"/>
                <a:cs typeface="Calibri"/>
                <a:sym typeface="Calibri"/>
              </a:defRPr>
            </a:lvl7pPr>
            <a:lvl8pPr marL="0" lvl="7" indent="0" algn="r">
              <a:spcBef>
                <a:spcPts val="0"/>
              </a:spcBef>
              <a:buNone/>
              <a:defRPr sz="1800" b="0" i="0" u="none" strike="noStrike" cap="none">
                <a:solidFill>
                  <a:schemeClr val="dk1"/>
                </a:solidFill>
                <a:latin typeface="Calibri"/>
                <a:ea typeface="Calibri"/>
                <a:cs typeface="Calibri"/>
                <a:sym typeface="Calibri"/>
              </a:defRPr>
            </a:lvl8pPr>
            <a:lvl9pPr marL="0" lvl="8" indent="0" algn="r">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49"/>
        <p:cNvGrpSpPr/>
        <p:nvPr/>
      </p:nvGrpSpPr>
      <p:grpSpPr>
        <a:xfrm>
          <a:off x="0" y="0"/>
          <a:ext cx="0" cy="0"/>
          <a:chOff x="0" y="0"/>
          <a:chExt cx="0" cy="0"/>
        </a:xfrm>
      </p:grpSpPr>
      <p:sp>
        <p:nvSpPr>
          <p:cNvPr id="50" name="Google Shape;50;p45"/>
          <p:cNvSpPr txBox="1">
            <a:spLocks noGrp="1"/>
          </p:cNvSpPr>
          <p:nvPr>
            <p:ph type="title"/>
          </p:nvPr>
        </p:nvSpPr>
        <p:spPr>
          <a:xfrm>
            <a:off x="495300" y="273050"/>
            <a:ext cx="3259006"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Century Gothic"/>
              <a:buNone/>
              <a:defRPr sz="2000" b="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5"/>
          <p:cNvSpPr txBox="1">
            <a:spLocks noGrp="1"/>
          </p:cNvSpPr>
          <p:nvPr>
            <p:ph type="body" idx="1"/>
          </p:nvPr>
        </p:nvSpPr>
        <p:spPr>
          <a:xfrm>
            <a:off x="3872971" y="273051"/>
            <a:ext cx="5537729"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atin typeface="Century Gothic"/>
                <a:ea typeface="Century Gothic"/>
                <a:cs typeface="Century Gothic"/>
                <a:sym typeface="Century Gothic"/>
              </a:defRPr>
            </a:lvl1pPr>
            <a:lvl2pPr marL="914400" lvl="1" indent="-406400" algn="l">
              <a:spcBef>
                <a:spcPts val="560"/>
              </a:spcBef>
              <a:spcAft>
                <a:spcPts val="0"/>
              </a:spcAft>
              <a:buClr>
                <a:schemeClr val="dk1"/>
              </a:buClr>
              <a:buSzPts val="2800"/>
              <a:buChar char="–"/>
              <a:defRPr sz="2800">
                <a:latin typeface="Century Gothic"/>
                <a:ea typeface="Century Gothic"/>
                <a:cs typeface="Century Gothic"/>
                <a:sym typeface="Century Gothic"/>
              </a:defRPr>
            </a:lvl2pPr>
            <a:lvl3pPr marL="1371600" lvl="2" indent="-381000" algn="l">
              <a:spcBef>
                <a:spcPts val="480"/>
              </a:spcBef>
              <a:spcAft>
                <a:spcPts val="0"/>
              </a:spcAft>
              <a:buClr>
                <a:schemeClr val="dk1"/>
              </a:buClr>
              <a:buSzPts val="2400"/>
              <a:buChar char="•"/>
              <a:defRPr sz="2400">
                <a:latin typeface="Century Gothic"/>
                <a:ea typeface="Century Gothic"/>
                <a:cs typeface="Century Gothic"/>
                <a:sym typeface="Century Gothic"/>
              </a:defRPr>
            </a:lvl3pPr>
            <a:lvl4pPr marL="1828800" lvl="3" indent="-355600" algn="l">
              <a:spcBef>
                <a:spcPts val="400"/>
              </a:spcBef>
              <a:spcAft>
                <a:spcPts val="0"/>
              </a:spcAft>
              <a:buClr>
                <a:schemeClr val="dk1"/>
              </a:buClr>
              <a:buSzPts val="2000"/>
              <a:buChar char="–"/>
              <a:defRPr sz="2000">
                <a:latin typeface="Century Gothic"/>
                <a:ea typeface="Century Gothic"/>
                <a:cs typeface="Century Gothic"/>
                <a:sym typeface="Century Gothic"/>
              </a:defRPr>
            </a:lvl4pPr>
            <a:lvl5pPr marL="2286000" lvl="4" indent="-355600" algn="l">
              <a:spcBef>
                <a:spcPts val="400"/>
              </a:spcBef>
              <a:spcAft>
                <a:spcPts val="0"/>
              </a:spcAft>
              <a:buClr>
                <a:schemeClr val="dk1"/>
              </a:buClr>
              <a:buSzPts val="2000"/>
              <a:buChar char="»"/>
              <a:defRPr sz="2000">
                <a:latin typeface="Century Gothic"/>
                <a:ea typeface="Century Gothic"/>
                <a:cs typeface="Century Gothic"/>
                <a:sym typeface="Century Gothic"/>
              </a:defRPr>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2" name="Google Shape;52;p45"/>
          <p:cNvSpPr txBox="1">
            <a:spLocks noGrp="1"/>
          </p:cNvSpPr>
          <p:nvPr>
            <p:ph type="body" idx="2"/>
          </p:nvPr>
        </p:nvSpPr>
        <p:spPr>
          <a:xfrm>
            <a:off x="495300" y="1435101"/>
            <a:ext cx="3259006"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atin typeface="Century Gothic"/>
                <a:ea typeface="Century Gothic"/>
                <a:cs typeface="Century Gothic"/>
                <a:sym typeface="Century Gothic"/>
              </a:defRPr>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3" name="Google Shape;53;p45"/>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4" name="Google Shape;54;p45"/>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45"/>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b="0" i="0" u="none" strike="noStrike" cap="none">
                <a:solidFill>
                  <a:srgbClr val="888888"/>
                </a:solidFill>
                <a:latin typeface="Calibri"/>
                <a:ea typeface="Calibri"/>
                <a:cs typeface="Calibri"/>
                <a:sym typeface="Calibri"/>
              </a:defRPr>
            </a:lvl1pPr>
            <a:lvl2pPr marL="0" lvl="1" indent="0" algn="r">
              <a:spcBef>
                <a:spcPts val="0"/>
              </a:spcBef>
              <a:buNone/>
              <a:defRPr sz="1800" b="0" i="0" u="none" strike="noStrike" cap="none">
                <a:solidFill>
                  <a:srgbClr val="888888"/>
                </a:solidFill>
                <a:latin typeface="Calibri"/>
                <a:ea typeface="Calibri"/>
                <a:cs typeface="Calibri"/>
                <a:sym typeface="Calibri"/>
              </a:defRPr>
            </a:lvl2pPr>
            <a:lvl3pPr marL="0" lvl="2" indent="0" algn="r">
              <a:spcBef>
                <a:spcPts val="0"/>
              </a:spcBef>
              <a:buNone/>
              <a:defRPr sz="1800" b="0" i="0" u="none" strike="noStrike" cap="none">
                <a:solidFill>
                  <a:srgbClr val="888888"/>
                </a:solidFill>
                <a:latin typeface="Calibri"/>
                <a:ea typeface="Calibri"/>
                <a:cs typeface="Calibri"/>
                <a:sym typeface="Calibri"/>
              </a:defRPr>
            </a:lvl3pPr>
            <a:lvl4pPr marL="0" lvl="3" indent="0" algn="r">
              <a:spcBef>
                <a:spcPts val="0"/>
              </a:spcBef>
              <a:buNone/>
              <a:defRPr sz="1800" b="0" i="0" u="none" strike="noStrike" cap="none">
                <a:solidFill>
                  <a:srgbClr val="888888"/>
                </a:solidFill>
                <a:latin typeface="Calibri"/>
                <a:ea typeface="Calibri"/>
                <a:cs typeface="Calibri"/>
                <a:sym typeface="Calibri"/>
              </a:defRPr>
            </a:lvl4pPr>
            <a:lvl5pPr marL="0" lvl="4" indent="0" algn="r">
              <a:spcBef>
                <a:spcPts val="0"/>
              </a:spcBef>
              <a:buNone/>
              <a:defRPr sz="1800" b="0" i="0" u="none" strike="noStrike" cap="none">
                <a:solidFill>
                  <a:srgbClr val="888888"/>
                </a:solidFill>
                <a:latin typeface="Calibri"/>
                <a:ea typeface="Calibri"/>
                <a:cs typeface="Calibri"/>
                <a:sym typeface="Calibri"/>
              </a:defRPr>
            </a:lvl5pPr>
            <a:lvl6pPr marL="0" lvl="5" indent="0" algn="r">
              <a:spcBef>
                <a:spcPts val="0"/>
              </a:spcBef>
              <a:buNone/>
              <a:defRPr sz="1800" b="0" i="0" u="none" strike="noStrike" cap="none">
                <a:solidFill>
                  <a:srgbClr val="888888"/>
                </a:solidFill>
                <a:latin typeface="Calibri"/>
                <a:ea typeface="Calibri"/>
                <a:cs typeface="Calibri"/>
                <a:sym typeface="Calibri"/>
              </a:defRPr>
            </a:lvl6pPr>
            <a:lvl7pPr marL="0" lvl="6" indent="0" algn="r">
              <a:spcBef>
                <a:spcPts val="0"/>
              </a:spcBef>
              <a:buNone/>
              <a:defRPr sz="1800" b="0" i="0" u="none" strike="noStrike" cap="none">
                <a:solidFill>
                  <a:srgbClr val="888888"/>
                </a:solidFill>
                <a:latin typeface="Calibri"/>
                <a:ea typeface="Calibri"/>
                <a:cs typeface="Calibri"/>
                <a:sym typeface="Calibri"/>
              </a:defRPr>
            </a:lvl7pPr>
            <a:lvl8pPr marL="0" lvl="7" indent="0" algn="r">
              <a:spcBef>
                <a:spcPts val="0"/>
              </a:spcBef>
              <a:buNone/>
              <a:defRPr sz="1800" b="0" i="0" u="none" strike="noStrike" cap="none">
                <a:solidFill>
                  <a:srgbClr val="888888"/>
                </a:solidFill>
                <a:latin typeface="Calibri"/>
                <a:ea typeface="Calibri"/>
                <a:cs typeface="Calibri"/>
                <a:sym typeface="Calibri"/>
              </a:defRPr>
            </a:lvl8pPr>
            <a:lvl9pPr marL="0" lvl="8" indent="0" algn="r">
              <a:spcBef>
                <a:spcPts val="0"/>
              </a:spcBef>
              <a:buNone/>
              <a:defRPr sz="1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6"/>
        <p:cNvGrpSpPr/>
        <p:nvPr/>
      </p:nvGrpSpPr>
      <p:grpSpPr>
        <a:xfrm>
          <a:off x="0" y="0"/>
          <a:ext cx="0" cy="0"/>
          <a:chOff x="0" y="0"/>
          <a:chExt cx="0" cy="0"/>
        </a:xfrm>
      </p:grpSpPr>
      <p:sp>
        <p:nvSpPr>
          <p:cNvPr id="57" name="Google Shape;57;p61"/>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accen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61"/>
          <p:cNvSpPr txBox="1">
            <a:spLocks noGrp="1"/>
          </p:cNvSpPr>
          <p:nvPr>
            <p:ph type="body" idx="1"/>
          </p:nvPr>
        </p:nvSpPr>
        <p:spPr>
          <a:xfrm rot="5400000">
            <a:off x="2438400" y="-342900"/>
            <a:ext cx="5029200" cy="8915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59" name="Google Shape;59;p61"/>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1800">
                <a:solidFill>
                  <a:schemeClr val="dk1"/>
                </a:solidFill>
                <a:latin typeface="Calibri"/>
                <a:ea typeface="Calibri"/>
                <a:cs typeface="Calibri"/>
                <a:sym typeface="Calibri"/>
              </a:defRPr>
            </a:lvl1pPr>
            <a:lvl2pPr marL="0" lvl="1" indent="0" algn="r">
              <a:spcBef>
                <a:spcPts val="0"/>
              </a:spcBef>
              <a:buNone/>
              <a:defRPr sz="1800">
                <a:solidFill>
                  <a:schemeClr val="dk1"/>
                </a:solidFill>
                <a:latin typeface="Calibri"/>
                <a:ea typeface="Calibri"/>
                <a:cs typeface="Calibri"/>
                <a:sym typeface="Calibri"/>
              </a:defRPr>
            </a:lvl2pPr>
            <a:lvl3pPr marL="0" lvl="2" indent="0" algn="r">
              <a:spcBef>
                <a:spcPts val="0"/>
              </a:spcBef>
              <a:buNone/>
              <a:defRPr sz="1800">
                <a:solidFill>
                  <a:schemeClr val="dk1"/>
                </a:solidFill>
                <a:latin typeface="Calibri"/>
                <a:ea typeface="Calibri"/>
                <a:cs typeface="Calibri"/>
                <a:sym typeface="Calibri"/>
              </a:defRPr>
            </a:lvl3pPr>
            <a:lvl4pPr marL="0" lvl="3" indent="0" algn="r">
              <a:spcBef>
                <a:spcPts val="0"/>
              </a:spcBef>
              <a:buNone/>
              <a:defRPr sz="1800">
                <a:solidFill>
                  <a:schemeClr val="dk1"/>
                </a:solidFill>
                <a:latin typeface="Calibri"/>
                <a:ea typeface="Calibri"/>
                <a:cs typeface="Calibri"/>
                <a:sym typeface="Calibri"/>
              </a:defRPr>
            </a:lvl4pPr>
            <a:lvl5pPr marL="0" lvl="4" indent="0" algn="r">
              <a:spcBef>
                <a:spcPts val="0"/>
              </a:spcBef>
              <a:buNone/>
              <a:defRPr sz="1800">
                <a:solidFill>
                  <a:schemeClr val="dk1"/>
                </a:solidFill>
                <a:latin typeface="Calibri"/>
                <a:ea typeface="Calibri"/>
                <a:cs typeface="Calibri"/>
                <a:sym typeface="Calibri"/>
              </a:defRPr>
            </a:lvl5pPr>
            <a:lvl6pPr marL="0" lvl="5" indent="0" algn="r">
              <a:spcBef>
                <a:spcPts val="0"/>
              </a:spcBef>
              <a:buNone/>
              <a:defRPr sz="1800">
                <a:solidFill>
                  <a:schemeClr val="dk1"/>
                </a:solidFill>
                <a:latin typeface="Calibri"/>
                <a:ea typeface="Calibri"/>
                <a:cs typeface="Calibri"/>
                <a:sym typeface="Calibri"/>
              </a:defRPr>
            </a:lvl6pPr>
            <a:lvl7pPr marL="0" lvl="6" indent="0" algn="r">
              <a:spcBef>
                <a:spcPts val="0"/>
              </a:spcBef>
              <a:buNone/>
              <a:defRPr sz="1800">
                <a:solidFill>
                  <a:schemeClr val="dk1"/>
                </a:solidFill>
                <a:latin typeface="Calibri"/>
                <a:ea typeface="Calibri"/>
                <a:cs typeface="Calibri"/>
                <a:sym typeface="Calibri"/>
              </a:defRPr>
            </a:lvl7pPr>
            <a:lvl8pPr marL="0" lvl="7" indent="0" algn="r">
              <a:spcBef>
                <a:spcPts val="0"/>
              </a:spcBef>
              <a:buNone/>
              <a:defRPr sz="1800">
                <a:solidFill>
                  <a:schemeClr val="dk1"/>
                </a:solidFill>
                <a:latin typeface="Calibri"/>
                <a:ea typeface="Calibri"/>
                <a:cs typeface="Calibri"/>
                <a:sym typeface="Calibri"/>
              </a:defRPr>
            </a:lvl8pPr>
            <a:lvl9pPr marL="0" lvl="8" indent="0" algn="r">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theme" Target="../theme/theme3.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theme" Target="../theme/theme4.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9"/>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9"/>
          <p:cNvSpPr txBox="1">
            <a:spLocks noGrp="1"/>
          </p:cNvSpPr>
          <p:nvPr>
            <p:ph type="body" idx="1"/>
          </p:nvPr>
        </p:nvSpPr>
        <p:spPr>
          <a:xfrm>
            <a:off x="495300" y="1600201"/>
            <a:ext cx="89154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39"/>
          <p:cNvSpPr txBox="1">
            <a:spLocks noGrp="1"/>
          </p:cNvSpPr>
          <p:nvPr>
            <p:ph type="dt" idx="10"/>
          </p:nvPr>
        </p:nvSpPr>
        <p:spPr>
          <a:xfrm>
            <a:off x="495300" y="6356351"/>
            <a:ext cx="2311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9"/>
          <p:cNvSpPr txBox="1">
            <a:spLocks noGrp="1"/>
          </p:cNvSpPr>
          <p:nvPr>
            <p:ph type="ftr" idx="11"/>
          </p:nvPr>
        </p:nvSpPr>
        <p:spPr>
          <a:xfrm>
            <a:off x="3384550" y="6356351"/>
            <a:ext cx="31369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9"/>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
        <p:cNvGrpSpPr/>
        <p:nvPr/>
      </p:nvGrpSpPr>
      <p:grpSpPr>
        <a:xfrm>
          <a:off x="0" y="0"/>
          <a:ext cx="0" cy="0"/>
          <a:chOff x="0" y="0"/>
          <a:chExt cx="0" cy="0"/>
        </a:xfrm>
      </p:grpSpPr>
      <p:sp>
        <p:nvSpPr>
          <p:cNvPr id="42" name="Google Shape;42;p41"/>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Century Gothic"/>
              <a:buNone/>
              <a:defRPr sz="4400"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Google Shape;43;p41"/>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44" name="Google Shape;44;p41"/>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b="0" i="0" u="none" strike="noStrike" cap="none">
                <a:solidFill>
                  <a:schemeClr val="dk1"/>
                </a:solidFill>
                <a:latin typeface="Calibri"/>
                <a:ea typeface="Calibri"/>
                <a:cs typeface="Calibri"/>
                <a:sym typeface="Calibri"/>
              </a:defRPr>
            </a:lvl1pPr>
            <a:lvl2pPr marL="0" marR="0" lvl="1" indent="0" algn="r" rtl="0">
              <a:spcBef>
                <a:spcPts val="0"/>
              </a:spcBef>
              <a:buNone/>
              <a:defRPr sz="1800" b="0" i="0" u="none" strike="noStrike" cap="none">
                <a:solidFill>
                  <a:schemeClr val="dk1"/>
                </a:solidFill>
                <a:latin typeface="Calibri"/>
                <a:ea typeface="Calibri"/>
                <a:cs typeface="Calibri"/>
                <a:sym typeface="Calibri"/>
              </a:defRPr>
            </a:lvl2pPr>
            <a:lvl3pPr marL="0" marR="0" lvl="2" indent="0" algn="r" rtl="0">
              <a:spcBef>
                <a:spcPts val="0"/>
              </a:spcBef>
              <a:buNone/>
              <a:defRPr sz="1800" b="0" i="0" u="none" strike="noStrike" cap="none">
                <a:solidFill>
                  <a:schemeClr val="dk1"/>
                </a:solidFill>
                <a:latin typeface="Calibri"/>
                <a:ea typeface="Calibri"/>
                <a:cs typeface="Calibri"/>
                <a:sym typeface="Calibri"/>
              </a:defRPr>
            </a:lvl3pPr>
            <a:lvl4pPr marL="0" marR="0" lvl="3" indent="0" algn="r" rtl="0">
              <a:spcBef>
                <a:spcPts val="0"/>
              </a:spcBef>
              <a:buNone/>
              <a:defRPr sz="1800" b="0" i="0" u="none" strike="noStrike" cap="none">
                <a:solidFill>
                  <a:schemeClr val="dk1"/>
                </a:solidFill>
                <a:latin typeface="Calibri"/>
                <a:ea typeface="Calibri"/>
                <a:cs typeface="Calibri"/>
                <a:sym typeface="Calibri"/>
              </a:defRPr>
            </a:lvl4pPr>
            <a:lvl5pPr marL="0" marR="0" lvl="4" indent="0" algn="r" rtl="0">
              <a:spcBef>
                <a:spcPts val="0"/>
              </a:spcBef>
              <a:buNone/>
              <a:defRPr sz="1800" b="0" i="0" u="none" strike="noStrike" cap="none">
                <a:solidFill>
                  <a:schemeClr val="dk1"/>
                </a:solidFill>
                <a:latin typeface="Calibri"/>
                <a:ea typeface="Calibri"/>
                <a:cs typeface="Calibri"/>
                <a:sym typeface="Calibri"/>
              </a:defRPr>
            </a:lvl5pPr>
            <a:lvl6pPr marL="0" marR="0" lvl="5" indent="0" algn="r" rtl="0">
              <a:spcBef>
                <a:spcPts val="0"/>
              </a:spcBef>
              <a:buNone/>
              <a:defRPr sz="1800" b="0" i="0" u="none" strike="noStrike" cap="none">
                <a:solidFill>
                  <a:schemeClr val="dk1"/>
                </a:solidFill>
                <a:latin typeface="Calibri"/>
                <a:ea typeface="Calibri"/>
                <a:cs typeface="Calibri"/>
                <a:sym typeface="Calibri"/>
              </a:defRPr>
            </a:lvl6pPr>
            <a:lvl7pPr marL="0" marR="0" lvl="6" indent="0" algn="r" rtl="0">
              <a:spcBef>
                <a:spcPts val="0"/>
              </a:spcBef>
              <a:buNone/>
              <a:defRPr sz="1800" b="0" i="0" u="none" strike="noStrike" cap="none">
                <a:solidFill>
                  <a:schemeClr val="dk1"/>
                </a:solidFill>
                <a:latin typeface="Calibri"/>
                <a:ea typeface="Calibri"/>
                <a:cs typeface="Calibri"/>
                <a:sym typeface="Calibri"/>
              </a:defRPr>
            </a:lvl7pPr>
            <a:lvl8pPr marL="0" marR="0" lvl="7" indent="0" algn="r" rtl="0">
              <a:spcBef>
                <a:spcPts val="0"/>
              </a:spcBef>
              <a:buNone/>
              <a:defRPr sz="1800" b="0" i="0" u="none" strike="noStrike" cap="none">
                <a:solidFill>
                  <a:schemeClr val="dk1"/>
                </a:solidFill>
                <a:latin typeface="Calibri"/>
                <a:ea typeface="Calibri"/>
                <a:cs typeface="Calibri"/>
                <a:sym typeface="Calibri"/>
              </a:defRPr>
            </a:lvl8pPr>
            <a:lvl9pPr marL="0" marR="0" lvl="8" indent="0" algn="r" rtl="0">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4"/>
        <p:cNvGrpSpPr/>
        <p:nvPr/>
      </p:nvGrpSpPr>
      <p:grpSpPr>
        <a:xfrm>
          <a:off x="0" y="0"/>
          <a:ext cx="0" cy="0"/>
          <a:chOff x="0" y="0"/>
          <a:chExt cx="0" cy="0"/>
        </a:xfrm>
      </p:grpSpPr>
      <p:sp>
        <p:nvSpPr>
          <p:cNvPr id="65" name="Google Shape;65;p43"/>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Century Gothic"/>
              <a:buNone/>
              <a:defRPr sz="4400"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Google Shape;66;p43"/>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7" name="Google Shape;67;p43"/>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b="0" i="0" u="none" strike="noStrike" cap="none">
                <a:solidFill>
                  <a:schemeClr val="dk1"/>
                </a:solidFill>
                <a:latin typeface="Calibri"/>
                <a:ea typeface="Calibri"/>
                <a:cs typeface="Calibri"/>
                <a:sym typeface="Calibri"/>
              </a:defRPr>
            </a:lvl1pPr>
            <a:lvl2pPr marL="0" marR="0" lvl="1" indent="0" algn="r" rtl="0">
              <a:spcBef>
                <a:spcPts val="0"/>
              </a:spcBef>
              <a:buNone/>
              <a:defRPr sz="1800" b="0" i="0" u="none" strike="noStrike" cap="none">
                <a:solidFill>
                  <a:schemeClr val="dk1"/>
                </a:solidFill>
                <a:latin typeface="Calibri"/>
                <a:ea typeface="Calibri"/>
                <a:cs typeface="Calibri"/>
                <a:sym typeface="Calibri"/>
              </a:defRPr>
            </a:lvl2pPr>
            <a:lvl3pPr marL="0" marR="0" lvl="2" indent="0" algn="r" rtl="0">
              <a:spcBef>
                <a:spcPts val="0"/>
              </a:spcBef>
              <a:buNone/>
              <a:defRPr sz="1800" b="0" i="0" u="none" strike="noStrike" cap="none">
                <a:solidFill>
                  <a:schemeClr val="dk1"/>
                </a:solidFill>
                <a:latin typeface="Calibri"/>
                <a:ea typeface="Calibri"/>
                <a:cs typeface="Calibri"/>
                <a:sym typeface="Calibri"/>
              </a:defRPr>
            </a:lvl3pPr>
            <a:lvl4pPr marL="0" marR="0" lvl="3" indent="0" algn="r" rtl="0">
              <a:spcBef>
                <a:spcPts val="0"/>
              </a:spcBef>
              <a:buNone/>
              <a:defRPr sz="1800" b="0" i="0" u="none" strike="noStrike" cap="none">
                <a:solidFill>
                  <a:schemeClr val="dk1"/>
                </a:solidFill>
                <a:latin typeface="Calibri"/>
                <a:ea typeface="Calibri"/>
                <a:cs typeface="Calibri"/>
                <a:sym typeface="Calibri"/>
              </a:defRPr>
            </a:lvl4pPr>
            <a:lvl5pPr marL="0" marR="0" lvl="4" indent="0" algn="r" rtl="0">
              <a:spcBef>
                <a:spcPts val="0"/>
              </a:spcBef>
              <a:buNone/>
              <a:defRPr sz="1800" b="0" i="0" u="none" strike="noStrike" cap="none">
                <a:solidFill>
                  <a:schemeClr val="dk1"/>
                </a:solidFill>
                <a:latin typeface="Calibri"/>
                <a:ea typeface="Calibri"/>
                <a:cs typeface="Calibri"/>
                <a:sym typeface="Calibri"/>
              </a:defRPr>
            </a:lvl5pPr>
            <a:lvl6pPr marL="0" marR="0" lvl="5" indent="0" algn="r" rtl="0">
              <a:spcBef>
                <a:spcPts val="0"/>
              </a:spcBef>
              <a:buNone/>
              <a:defRPr sz="1800" b="0" i="0" u="none" strike="noStrike" cap="none">
                <a:solidFill>
                  <a:schemeClr val="dk1"/>
                </a:solidFill>
                <a:latin typeface="Calibri"/>
                <a:ea typeface="Calibri"/>
                <a:cs typeface="Calibri"/>
                <a:sym typeface="Calibri"/>
              </a:defRPr>
            </a:lvl6pPr>
            <a:lvl7pPr marL="0" marR="0" lvl="6" indent="0" algn="r" rtl="0">
              <a:spcBef>
                <a:spcPts val="0"/>
              </a:spcBef>
              <a:buNone/>
              <a:defRPr sz="1800" b="0" i="0" u="none" strike="noStrike" cap="none">
                <a:solidFill>
                  <a:schemeClr val="dk1"/>
                </a:solidFill>
                <a:latin typeface="Calibri"/>
                <a:ea typeface="Calibri"/>
                <a:cs typeface="Calibri"/>
                <a:sym typeface="Calibri"/>
              </a:defRPr>
            </a:lvl7pPr>
            <a:lvl8pPr marL="0" marR="0" lvl="7" indent="0" algn="r" rtl="0">
              <a:spcBef>
                <a:spcPts val="0"/>
              </a:spcBef>
              <a:buNone/>
              <a:defRPr sz="1800" b="0" i="0" u="none" strike="noStrike" cap="none">
                <a:solidFill>
                  <a:schemeClr val="dk1"/>
                </a:solidFill>
                <a:latin typeface="Calibri"/>
                <a:ea typeface="Calibri"/>
                <a:cs typeface="Calibri"/>
                <a:sym typeface="Calibri"/>
              </a:defRPr>
            </a:lvl8pPr>
            <a:lvl9pPr marL="0" marR="0" lvl="8" indent="0" algn="r" rtl="0">
              <a:spcBef>
                <a:spcPts val="0"/>
              </a:spcBef>
              <a:buNone/>
              <a:defRPr sz="18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3"/>
        <p:cNvGrpSpPr/>
        <p:nvPr/>
      </p:nvGrpSpPr>
      <p:grpSpPr>
        <a:xfrm>
          <a:off x="0" y="0"/>
          <a:ext cx="0" cy="0"/>
          <a:chOff x="0" y="0"/>
          <a:chExt cx="0" cy="0"/>
        </a:xfrm>
      </p:grpSpPr>
      <p:sp>
        <p:nvSpPr>
          <p:cNvPr id="104" name="Google Shape;104;p50"/>
          <p:cNvSpPr txBox="1">
            <a:spLocks noGrp="1"/>
          </p:cNvSpPr>
          <p:nvPr>
            <p:ph type="title"/>
          </p:nvPr>
        </p:nvSpPr>
        <p:spPr>
          <a:xfrm>
            <a:off x="495300" y="274638"/>
            <a:ext cx="89154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accent1"/>
              </a:buClr>
              <a:buSzPts val="4400"/>
              <a:buFont typeface="Century Gothic"/>
              <a:buNone/>
              <a:defRPr sz="4400" b="0" i="0" u="none" strike="noStrike" cap="none">
                <a:solidFill>
                  <a:schemeClr val="accen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5" name="Google Shape;105;p50"/>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6" name="Google Shape;106;p50"/>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1800">
                <a:solidFill>
                  <a:schemeClr val="dk1"/>
                </a:solidFill>
                <a:latin typeface="Calibri"/>
                <a:ea typeface="Calibri"/>
                <a:cs typeface="Calibri"/>
                <a:sym typeface="Calibri"/>
              </a:defRPr>
            </a:lvl1pPr>
            <a:lvl2pPr marL="0" marR="0" lvl="1" indent="0" algn="r" rtl="0">
              <a:spcBef>
                <a:spcPts val="0"/>
              </a:spcBef>
              <a:buNone/>
              <a:defRPr sz="1800">
                <a:solidFill>
                  <a:schemeClr val="dk1"/>
                </a:solidFill>
                <a:latin typeface="Calibri"/>
                <a:ea typeface="Calibri"/>
                <a:cs typeface="Calibri"/>
                <a:sym typeface="Calibri"/>
              </a:defRPr>
            </a:lvl2pPr>
            <a:lvl3pPr marL="0" marR="0" lvl="2" indent="0" algn="r" rtl="0">
              <a:spcBef>
                <a:spcPts val="0"/>
              </a:spcBef>
              <a:buNone/>
              <a:defRPr sz="1800">
                <a:solidFill>
                  <a:schemeClr val="dk1"/>
                </a:solidFill>
                <a:latin typeface="Calibri"/>
                <a:ea typeface="Calibri"/>
                <a:cs typeface="Calibri"/>
                <a:sym typeface="Calibri"/>
              </a:defRPr>
            </a:lvl3pPr>
            <a:lvl4pPr marL="0" marR="0" lvl="3" indent="0" algn="r" rtl="0">
              <a:spcBef>
                <a:spcPts val="0"/>
              </a:spcBef>
              <a:buNone/>
              <a:defRPr sz="1800">
                <a:solidFill>
                  <a:schemeClr val="dk1"/>
                </a:solidFill>
                <a:latin typeface="Calibri"/>
                <a:ea typeface="Calibri"/>
                <a:cs typeface="Calibri"/>
                <a:sym typeface="Calibri"/>
              </a:defRPr>
            </a:lvl4pPr>
            <a:lvl5pPr marL="0" marR="0" lvl="4" indent="0" algn="r" rtl="0">
              <a:spcBef>
                <a:spcPts val="0"/>
              </a:spcBef>
              <a:buNone/>
              <a:defRPr sz="1800">
                <a:solidFill>
                  <a:schemeClr val="dk1"/>
                </a:solidFill>
                <a:latin typeface="Calibri"/>
                <a:ea typeface="Calibri"/>
                <a:cs typeface="Calibri"/>
                <a:sym typeface="Calibri"/>
              </a:defRPr>
            </a:lvl5pPr>
            <a:lvl6pPr marL="0" marR="0" lvl="5" indent="0" algn="r" rtl="0">
              <a:spcBef>
                <a:spcPts val="0"/>
              </a:spcBef>
              <a:buNone/>
              <a:defRPr sz="1800">
                <a:solidFill>
                  <a:schemeClr val="dk1"/>
                </a:solidFill>
                <a:latin typeface="Calibri"/>
                <a:ea typeface="Calibri"/>
                <a:cs typeface="Calibri"/>
                <a:sym typeface="Calibri"/>
              </a:defRPr>
            </a:lvl6pPr>
            <a:lvl7pPr marL="0" marR="0" lvl="6" indent="0" algn="r" rtl="0">
              <a:spcBef>
                <a:spcPts val="0"/>
              </a:spcBef>
              <a:buNone/>
              <a:defRPr sz="1800">
                <a:solidFill>
                  <a:schemeClr val="dk1"/>
                </a:solidFill>
                <a:latin typeface="Calibri"/>
                <a:ea typeface="Calibri"/>
                <a:cs typeface="Calibri"/>
                <a:sym typeface="Calibri"/>
              </a:defRPr>
            </a:lvl7pPr>
            <a:lvl8pPr marL="0" marR="0" lvl="7" indent="0" algn="r" rtl="0">
              <a:spcBef>
                <a:spcPts val="0"/>
              </a:spcBef>
              <a:buNone/>
              <a:defRPr sz="1800">
                <a:solidFill>
                  <a:schemeClr val="dk1"/>
                </a:solidFill>
                <a:latin typeface="Calibri"/>
                <a:ea typeface="Calibri"/>
                <a:cs typeface="Calibri"/>
                <a:sym typeface="Calibri"/>
              </a:defRPr>
            </a:lvl8pPr>
            <a:lvl9pPr marL="0" marR="0" lvl="8" indent="0" algn="r" rtl="0">
              <a:spcBef>
                <a:spcPts val="0"/>
              </a:spcBef>
              <a:buNone/>
              <a:defRPr sz="1800">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a:t>
            </a:fld>
            <a:endParaRPr/>
          </a:p>
        </p:txBody>
      </p:sp>
    </p:spTree>
  </p:cSld>
  <p:clrMap bg1="lt1" tx1="dk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13.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20.png"/><Relationship Id="rId12"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image" Target="../media/image16.png"/><Relationship Id="rId11" Type="http://schemas.openxmlformats.org/officeDocument/2006/relationships/image" Target="../media/image24.png"/><Relationship Id="rId5" Type="http://schemas.openxmlformats.org/officeDocument/2006/relationships/image" Target="../media/image15.png"/><Relationship Id="rId15" Type="http://schemas.openxmlformats.org/officeDocument/2006/relationships/image" Target="../media/image26.jpg"/><Relationship Id="rId10" Type="http://schemas.openxmlformats.org/officeDocument/2006/relationships/image" Target="../media/image23.png"/><Relationship Id="rId4" Type="http://schemas.openxmlformats.org/officeDocument/2006/relationships/image" Target="../media/image25.png"/><Relationship Id="rId9" Type="http://schemas.openxmlformats.org/officeDocument/2006/relationships/image" Target="../media/image22.png"/><Relationship Id="rId1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9.png"/><Relationship Id="rId3" Type="http://schemas.openxmlformats.org/officeDocument/2006/relationships/image" Target="../media/image13.png"/><Relationship Id="rId7" Type="http://schemas.openxmlformats.org/officeDocument/2006/relationships/image" Target="../media/image21.png"/><Relationship Id="rId12"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20.png"/><Relationship Id="rId11"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4.png"/><Relationship Id="rId4" Type="http://schemas.openxmlformats.org/officeDocument/2006/relationships/image" Target="../media/image15.png"/><Relationship Id="rId9" Type="http://schemas.openxmlformats.org/officeDocument/2006/relationships/image" Target="../media/image23.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20.xml"/><Relationship Id="rId5" Type="http://schemas.openxmlformats.org/officeDocument/2006/relationships/image" Target="../media/image34.png"/><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7.xml"/><Relationship Id="rId1" Type="http://schemas.openxmlformats.org/officeDocument/2006/relationships/slideLayout" Target="../slideLayouts/slideLayout16.xml"/><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
          <p:cNvSpPr txBox="1">
            <a:spLocks noGrp="1"/>
          </p:cNvSpPr>
          <p:nvPr>
            <p:ph type="ctrTitle"/>
          </p:nvPr>
        </p:nvSpPr>
        <p:spPr>
          <a:xfrm>
            <a:off x="744539" y="3352801"/>
            <a:ext cx="8416925" cy="2449513"/>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558ED5"/>
              </a:buClr>
              <a:buSzPts val="5000"/>
              <a:buFont typeface="Century Gothic"/>
              <a:buNone/>
            </a:pPr>
            <a:r>
              <a:rPr lang="nl-NL" sz="5000">
                <a:solidFill>
                  <a:srgbClr val="558ED5"/>
                </a:solidFill>
                <a:latin typeface="Century Gothic"/>
                <a:ea typeface="Century Gothic"/>
                <a:cs typeface="Century Gothic"/>
                <a:sym typeface="Century Gothic"/>
              </a:rPr>
              <a:t>AASC Lesson 2.3:</a:t>
            </a:r>
            <a:br>
              <a:rPr lang="nl-NL" sz="5000">
                <a:solidFill>
                  <a:srgbClr val="558ED5"/>
                </a:solidFill>
                <a:latin typeface="Century Gothic"/>
                <a:ea typeface="Century Gothic"/>
                <a:cs typeface="Century Gothic"/>
                <a:sym typeface="Century Gothic"/>
              </a:rPr>
            </a:br>
            <a:r>
              <a:rPr lang="nl-NL" sz="5000">
                <a:solidFill>
                  <a:srgbClr val="558ED5"/>
                </a:solidFill>
                <a:latin typeface="Century Gothic"/>
                <a:ea typeface="Century Gothic"/>
                <a:cs typeface="Century Gothic"/>
                <a:sym typeface="Century Gothic"/>
              </a:rPr>
              <a:t>Incident Response</a:t>
            </a:r>
            <a:endParaRPr/>
          </a:p>
        </p:txBody>
      </p:sp>
      <p:pic>
        <p:nvPicPr>
          <p:cNvPr id="137" name="Google Shape;137;p1" descr="32211-2.jpg"/>
          <p:cNvPicPr preferRelativeResize="0">
            <a:picLocks noGrp="1"/>
          </p:cNvPicPr>
          <p:nvPr>
            <p:ph type="pic" idx="2"/>
          </p:nvPr>
        </p:nvPicPr>
        <p:blipFill rotWithShape="1">
          <a:blip r:embed="rId3">
            <a:alphaModFix/>
          </a:blip>
          <a:srcRect/>
          <a:stretch/>
        </p:blipFill>
        <p:spPr>
          <a:xfrm>
            <a:off x="752475" y="363538"/>
            <a:ext cx="8401050" cy="2836862"/>
          </a:xfrm>
          <a:prstGeom prst="rect">
            <a:avLst/>
          </a:prstGeom>
          <a:noFill/>
          <a:ln>
            <a:noFill/>
          </a:ln>
          <a:effectLst>
            <a:outerShdw blurRad="292100" dist="139700" dir="2700000" algn="tl" rotWithShape="0">
              <a:srgbClr val="333333">
                <a:alpha val="64705"/>
              </a:srgbClr>
            </a:outerShdw>
          </a:effectLst>
        </p:spPr>
      </p:pic>
      <p:sp>
        <p:nvSpPr>
          <p:cNvPr id="138" name="Google Shape;138;p1"/>
          <p:cNvSpPr txBox="1">
            <a:spLocks noGrp="1"/>
          </p:cNvSpPr>
          <p:nvPr>
            <p:ph type="sldNum" idx="12"/>
          </p:nvPr>
        </p:nvSpPr>
        <p:spPr>
          <a:xfrm>
            <a:off x="7099300" y="6356351"/>
            <a:ext cx="23114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404040"/>
              </a:buClr>
              <a:buSzPts val="2000"/>
              <a:buFont typeface="Calibri"/>
              <a:buNone/>
            </a:pPr>
            <a:fld id="{00000000-1234-1234-1234-123412341234}" type="slidenum">
              <a:rPr lang="nl-NL" sz="2000" b="0" i="0" u="none" strike="noStrike" cap="none">
                <a:solidFill>
                  <a:srgbClr val="404040"/>
                </a:solidFill>
                <a:latin typeface="Calibri"/>
                <a:ea typeface="Calibri"/>
                <a:cs typeface="Calibri"/>
                <a:sym typeface="Calibri"/>
              </a:rPr>
              <a:t>1</a:t>
            </a:fld>
            <a:endParaRPr sz="2000" b="0" i="0" u="none" strike="noStrike" cap="none">
              <a:solidFill>
                <a:srgbClr val="40404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0"/>
          <p:cNvSpPr txBox="1">
            <a:spLocks noGrp="1"/>
          </p:cNvSpPr>
          <p:nvPr>
            <p:ph type="body" idx="1"/>
          </p:nvPr>
        </p:nvSpPr>
        <p:spPr>
          <a:xfrm>
            <a:off x="244580" y="1295400"/>
            <a:ext cx="4375150" cy="42672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2400"/>
              <a:buNone/>
            </a:pPr>
            <a:r>
              <a:rPr lang="nl-NL">
                <a:latin typeface="Century Gothic"/>
                <a:ea typeface="Century Gothic"/>
                <a:cs typeface="Century Gothic"/>
                <a:sym typeface="Century Gothic"/>
              </a:rPr>
              <a:t>Apply the following safety distances in urban locations  according to the size/estimated size of the device.</a:t>
            </a:r>
            <a:endParaRPr/>
          </a:p>
          <a:p>
            <a:pPr marL="0" lvl="0" indent="0" algn="l" rtl="0">
              <a:spcBef>
                <a:spcPts val="480"/>
              </a:spcBef>
              <a:spcAft>
                <a:spcPts val="0"/>
              </a:spcAft>
              <a:buClr>
                <a:schemeClr val="dk1"/>
              </a:buClr>
              <a:buSzPts val="2400"/>
              <a:buNone/>
            </a:pPr>
            <a:endParaRPr>
              <a:latin typeface="Century Gothic"/>
              <a:ea typeface="Century Gothic"/>
              <a:cs typeface="Century Gothic"/>
              <a:sym typeface="Century Gothic"/>
            </a:endParaRPr>
          </a:p>
          <a:p>
            <a:pPr marL="0" lvl="0" indent="0" algn="l" rtl="0">
              <a:spcBef>
                <a:spcPts val="480"/>
              </a:spcBef>
              <a:spcAft>
                <a:spcPts val="0"/>
              </a:spcAft>
              <a:buClr>
                <a:schemeClr val="dk1"/>
              </a:buClr>
              <a:buSzPts val="2400"/>
              <a:buNone/>
            </a:pPr>
            <a:r>
              <a:rPr lang="nl-NL" b="1">
                <a:latin typeface="Century Gothic"/>
                <a:ea typeface="Century Gothic"/>
                <a:cs typeface="Century Gothic"/>
                <a:sym typeface="Century Gothic"/>
              </a:rPr>
              <a:t>“Double the distance for rural locations”</a:t>
            </a:r>
            <a:endParaRPr>
              <a:latin typeface="Century Gothic"/>
              <a:ea typeface="Century Gothic"/>
              <a:cs typeface="Century Gothic"/>
              <a:sym typeface="Century Gothic"/>
            </a:endParaRPr>
          </a:p>
          <a:p>
            <a:pPr marL="342900" lvl="0" indent="-190500" algn="l" rtl="0">
              <a:spcBef>
                <a:spcPts val="480"/>
              </a:spcBef>
              <a:spcAft>
                <a:spcPts val="0"/>
              </a:spcAft>
              <a:buClr>
                <a:schemeClr val="dk1"/>
              </a:buClr>
              <a:buSzPts val="2400"/>
              <a:buNone/>
            </a:pPr>
            <a:endParaRPr>
              <a:latin typeface="Century Gothic"/>
              <a:ea typeface="Century Gothic"/>
              <a:cs typeface="Century Gothic"/>
              <a:sym typeface="Century Gothic"/>
            </a:endParaRPr>
          </a:p>
        </p:txBody>
      </p:sp>
      <p:pic>
        <p:nvPicPr>
          <p:cNvPr id="238" name="Google Shape;238;p10"/>
          <p:cNvPicPr preferRelativeResize="0">
            <a:picLocks noGrp="1"/>
          </p:cNvPicPr>
          <p:nvPr>
            <p:ph type="body" idx="2"/>
          </p:nvPr>
        </p:nvPicPr>
        <p:blipFill rotWithShape="1">
          <a:blip r:embed="rId3">
            <a:alphaModFix/>
          </a:blip>
          <a:srcRect/>
          <a:stretch/>
        </p:blipFill>
        <p:spPr>
          <a:xfrm>
            <a:off x="4632220" y="1189022"/>
            <a:ext cx="5029200" cy="4373578"/>
          </a:xfrm>
          <a:prstGeom prst="rect">
            <a:avLst/>
          </a:prstGeom>
          <a:noFill/>
          <a:ln>
            <a:noFill/>
          </a:ln>
        </p:spPr>
      </p:pic>
      <p:sp>
        <p:nvSpPr>
          <p:cNvPr id="239" name="Google Shape;239;p10"/>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1"/>
          <p:cNvSpPr txBox="1"/>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11</a:t>
            </a:fld>
            <a:endParaRPr sz="1800" b="0" i="0" u="none" strike="noStrike" cap="none">
              <a:solidFill>
                <a:srgbClr val="000000"/>
              </a:solidFill>
              <a:latin typeface="Calibri"/>
              <a:ea typeface="Calibri"/>
              <a:cs typeface="Calibri"/>
              <a:sym typeface="Calibri"/>
            </a:endParaRPr>
          </a:p>
        </p:txBody>
      </p:sp>
      <p:pic>
        <p:nvPicPr>
          <p:cNvPr id="246" name="Google Shape;246;p11"/>
          <p:cNvPicPr preferRelativeResize="0"/>
          <p:nvPr/>
        </p:nvPicPr>
        <p:blipFill rotWithShape="1">
          <a:blip r:embed="rId3">
            <a:alphaModFix/>
          </a:blip>
          <a:srcRect l="1" r="24564"/>
          <a:stretch/>
        </p:blipFill>
        <p:spPr>
          <a:xfrm>
            <a:off x="6064234" y="679721"/>
            <a:ext cx="3673358" cy="6370066"/>
          </a:xfrm>
          <a:prstGeom prst="rect">
            <a:avLst/>
          </a:prstGeom>
          <a:noFill/>
          <a:ln>
            <a:noFill/>
          </a:ln>
        </p:spPr>
      </p:pic>
      <p:sp>
        <p:nvSpPr>
          <p:cNvPr id="247" name="Google Shape;247;p11"/>
          <p:cNvSpPr/>
          <p:nvPr/>
        </p:nvSpPr>
        <p:spPr>
          <a:xfrm>
            <a:off x="168405" y="679721"/>
            <a:ext cx="2193795"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nl-NL" sz="2400" b="1" i="0" u="none" strike="noStrike" cap="none">
                <a:solidFill>
                  <a:srgbClr val="000000"/>
                </a:solidFill>
                <a:latin typeface="Century Gothic"/>
                <a:ea typeface="Century Gothic"/>
                <a:cs typeface="Century Gothic"/>
                <a:sym typeface="Century Gothic"/>
              </a:rPr>
              <a:t>Call </a:t>
            </a:r>
            <a:endParaRPr/>
          </a:p>
          <a:p>
            <a:pPr marL="0" marR="0" lvl="0" indent="0" algn="l" rtl="0">
              <a:lnSpc>
                <a:spcPct val="100000"/>
              </a:lnSpc>
              <a:spcBef>
                <a:spcPts val="0"/>
              </a:spcBef>
              <a:spcAft>
                <a:spcPts val="0"/>
              </a:spcAft>
              <a:buClr>
                <a:schemeClr val="dk1"/>
              </a:buClr>
              <a:buSzPts val="2400"/>
              <a:buFont typeface="Calibri"/>
              <a:buNone/>
            </a:pPr>
            <a:endParaRPr sz="2400" b="1" i="0" u="none" strike="noStrike" cap="none">
              <a:solidFill>
                <a:srgbClr val="000000"/>
              </a:solidFill>
              <a:latin typeface="Century Gothic"/>
              <a:ea typeface="Century Gothic"/>
              <a:cs typeface="Century Gothic"/>
              <a:sym typeface="Century Gothic"/>
            </a:endParaRPr>
          </a:p>
        </p:txBody>
      </p:sp>
      <p:sp>
        <p:nvSpPr>
          <p:cNvPr id="248" name="Google Shape;248;p11"/>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
        <p:nvSpPr>
          <p:cNvPr id="249" name="Google Shape;249;p11"/>
          <p:cNvSpPr txBox="1"/>
          <p:nvPr/>
        </p:nvSpPr>
        <p:spPr>
          <a:xfrm>
            <a:off x="112146" y="1192578"/>
            <a:ext cx="4743486" cy="2308324"/>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Use EOD 10 liner.</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Alternatively use a situation or contact report.</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The important thing is to report the issue and call for assistance.</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12"/>
          <p:cNvSpPr txBox="1"/>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12</a:t>
            </a:fld>
            <a:endParaRPr sz="1800" b="0" i="0" u="none" strike="noStrike" cap="none">
              <a:solidFill>
                <a:srgbClr val="000000"/>
              </a:solidFill>
              <a:latin typeface="Calibri"/>
              <a:ea typeface="Calibri"/>
              <a:cs typeface="Calibri"/>
              <a:sym typeface="Calibri"/>
            </a:endParaRPr>
          </a:p>
        </p:txBody>
      </p:sp>
      <p:pic>
        <p:nvPicPr>
          <p:cNvPr id="256" name="Google Shape;256;p12"/>
          <p:cNvPicPr preferRelativeResize="0"/>
          <p:nvPr/>
        </p:nvPicPr>
        <p:blipFill rotWithShape="1">
          <a:blip r:embed="rId3">
            <a:alphaModFix/>
          </a:blip>
          <a:srcRect/>
          <a:stretch/>
        </p:blipFill>
        <p:spPr>
          <a:xfrm>
            <a:off x="1221559" y="4116784"/>
            <a:ext cx="4244633" cy="2496741"/>
          </a:xfrm>
          <a:prstGeom prst="rect">
            <a:avLst/>
          </a:prstGeom>
          <a:noFill/>
          <a:ln>
            <a:noFill/>
          </a:ln>
        </p:spPr>
      </p:pic>
      <p:pic>
        <p:nvPicPr>
          <p:cNvPr id="257" name="Google Shape;257;p12"/>
          <p:cNvPicPr preferRelativeResize="0"/>
          <p:nvPr/>
        </p:nvPicPr>
        <p:blipFill rotWithShape="1">
          <a:blip r:embed="rId4">
            <a:alphaModFix/>
          </a:blip>
          <a:srcRect/>
          <a:stretch/>
        </p:blipFill>
        <p:spPr>
          <a:xfrm>
            <a:off x="5257800" y="904243"/>
            <a:ext cx="3863631" cy="2618200"/>
          </a:xfrm>
          <a:prstGeom prst="rect">
            <a:avLst/>
          </a:prstGeom>
          <a:noFill/>
          <a:ln>
            <a:noFill/>
          </a:ln>
        </p:spPr>
      </p:pic>
      <p:sp>
        <p:nvSpPr>
          <p:cNvPr id="258" name="Google Shape;258;p12"/>
          <p:cNvSpPr/>
          <p:nvPr/>
        </p:nvSpPr>
        <p:spPr>
          <a:xfrm>
            <a:off x="168405" y="679721"/>
            <a:ext cx="2193795"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nl-NL" sz="2400" b="1" i="0" u="none" strike="noStrike" cap="none">
                <a:solidFill>
                  <a:srgbClr val="000000"/>
                </a:solidFill>
                <a:latin typeface="Century Gothic"/>
                <a:ea typeface="Century Gothic"/>
                <a:cs typeface="Century Gothic"/>
                <a:sym typeface="Century Gothic"/>
              </a:rPr>
              <a:t>Cordon </a:t>
            </a:r>
            <a:endParaRPr/>
          </a:p>
          <a:p>
            <a:pPr marL="0" marR="0" lvl="0" indent="0" algn="l" rtl="0">
              <a:lnSpc>
                <a:spcPct val="100000"/>
              </a:lnSpc>
              <a:spcBef>
                <a:spcPts val="0"/>
              </a:spcBef>
              <a:spcAft>
                <a:spcPts val="0"/>
              </a:spcAft>
              <a:buClr>
                <a:schemeClr val="dk1"/>
              </a:buClr>
              <a:buSzPts val="2400"/>
              <a:buFont typeface="Calibri"/>
              <a:buNone/>
            </a:pPr>
            <a:endParaRPr sz="2400" b="1" i="0" u="none" strike="noStrike" cap="none">
              <a:solidFill>
                <a:srgbClr val="000000"/>
              </a:solidFill>
              <a:latin typeface="Century Gothic"/>
              <a:ea typeface="Century Gothic"/>
              <a:cs typeface="Century Gothic"/>
              <a:sym typeface="Century Gothic"/>
            </a:endParaRPr>
          </a:p>
        </p:txBody>
      </p:sp>
      <p:sp>
        <p:nvSpPr>
          <p:cNvPr id="259" name="Google Shape;259;p12"/>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
        <p:nvSpPr>
          <p:cNvPr id="260" name="Google Shape;260;p12"/>
          <p:cNvSpPr txBox="1"/>
          <p:nvPr/>
        </p:nvSpPr>
        <p:spPr>
          <a:xfrm>
            <a:off x="112146" y="1192578"/>
            <a:ext cx="4743486" cy="3416320"/>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Prevent unauthorised entry.</a:t>
            </a:r>
            <a:endParaRPr/>
          </a:p>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Ensure the safety of all persons .</a:t>
            </a:r>
            <a:endParaRPr/>
          </a:p>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Prevent tampering/removal of the item.</a:t>
            </a:r>
            <a:endParaRPr/>
          </a:p>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Prevent/deter Command IED or other direct attacks.</a:t>
            </a:r>
            <a:endParaRPr/>
          </a:p>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Preserve forensic evidence.</a:t>
            </a:r>
            <a:endParaRPr/>
          </a:p>
          <a:p>
            <a:pPr marL="285750" marR="0" lvl="0" indent="-133350" algn="l" rtl="0">
              <a:lnSpc>
                <a:spcPct val="100000"/>
              </a:lnSpc>
              <a:spcBef>
                <a:spcPts val="0"/>
              </a:spcBef>
              <a:spcAft>
                <a:spcPts val="0"/>
              </a:spcAft>
              <a:buClr>
                <a:schemeClr val="dk1"/>
              </a:buClr>
              <a:buSzPts val="2400"/>
              <a:buFont typeface="Arial"/>
              <a:buNone/>
            </a:pPr>
            <a:endParaRPr sz="2400" b="0" i="0" u="none" strike="noStrike" cap="none">
              <a:solidFill>
                <a:srgbClr val="000000"/>
              </a:solidFill>
              <a:latin typeface="Century Gothic"/>
              <a:ea typeface="Century Gothic"/>
              <a:cs typeface="Century Gothic"/>
              <a:sym typeface="Century Gothic"/>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3"/>
          <p:cNvSpPr txBox="1"/>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13</a:t>
            </a:fld>
            <a:endParaRPr sz="1800" b="0" i="0" u="none" strike="noStrike" cap="none">
              <a:solidFill>
                <a:srgbClr val="000000"/>
              </a:solidFill>
              <a:latin typeface="Calibri"/>
              <a:ea typeface="Calibri"/>
              <a:cs typeface="Calibri"/>
              <a:sym typeface="Calibri"/>
            </a:endParaRPr>
          </a:p>
        </p:txBody>
      </p:sp>
      <p:sp>
        <p:nvSpPr>
          <p:cNvPr id="267" name="Google Shape;267;p13"/>
          <p:cNvSpPr/>
          <p:nvPr/>
        </p:nvSpPr>
        <p:spPr>
          <a:xfrm>
            <a:off x="-2185863" y="7162800"/>
            <a:ext cx="5279584" cy="224676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2000"/>
              <a:buFont typeface="Calibri"/>
              <a:buNone/>
            </a:pPr>
            <a:r>
              <a:rPr lang="nl-NL" sz="2000" b="0" i="0" u="none" strike="noStrike" cap="none">
                <a:solidFill>
                  <a:srgbClr val="000000"/>
                </a:solidFill>
                <a:latin typeface="Calibri"/>
                <a:ea typeface="Calibri"/>
                <a:cs typeface="Calibri"/>
                <a:sym typeface="Calibri"/>
              </a:rPr>
              <a:t>The incident commander should set up an incident control point for the purpose of providing a secure working area, controlling the tactical situation over the general area, controlling access through the cordon into the cleared area, and as a single point of coordination for all agencies. </a:t>
            </a:r>
            <a:endParaRPr sz="2000" b="0" i="0" u="none" strike="noStrike" cap="none">
              <a:solidFill>
                <a:srgbClr val="000000"/>
              </a:solidFill>
              <a:latin typeface="Calibri"/>
              <a:ea typeface="Calibri"/>
              <a:cs typeface="Calibri"/>
              <a:sym typeface="Calibri"/>
            </a:endParaRPr>
          </a:p>
        </p:txBody>
      </p:sp>
      <p:pic>
        <p:nvPicPr>
          <p:cNvPr id="268" name="Google Shape;268;p13"/>
          <p:cNvPicPr preferRelativeResize="0"/>
          <p:nvPr/>
        </p:nvPicPr>
        <p:blipFill rotWithShape="1">
          <a:blip r:embed="rId3">
            <a:alphaModFix/>
          </a:blip>
          <a:srcRect/>
          <a:stretch/>
        </p:blipFill>
        <p:spPr>
          <a:xfrm>
            <a:off x="5370205" y="3978325"/>
            <a:ext cx="4244633" cy="2635200"/>
          </a:xfrm>
          <a:prstGeom prst="rect">
            <a:avLst/>
          </a:prstGeom>
          <a:noFill/>
          <a:ln>
            <a:noFill/>
          </a:ln>
        </p:spPr>
      </p:pic>
      <p:sp>
        <p:nvSpPr>
          <p:cNvPr id="269" name="Google Shape;269;p13"/>
          <p:cNvSpPr/>
          <p:nvPr/>
        </p:nvSpPr>
        <p:spPr>
          <a:xfrm>
            <a:off x="-3132" y="1095219"/>
            <a:ext cx="5392126" cy="5632311"/>
          </a:xfrm>
          <a:prstGeom prst="rect">
            <a:avLst/>
          </a:prstGeom>
          <a:noFill/>
          <a:ln>
            <a:noFill/>
          </a:ln>
        </p:spPr>
        <p:txBody>
          <a:bodyPr spcFirstLastPara="1" wrap="square" lIns="91425" tIns="45700" rIns="91425" bIns="45700" anchor="t" anchorCtr="0">
            <a:spAutoFit/>
          </a:bodyPr>
          <a:lstStyle/>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Stop unauthorized access to the cordon.</a:t>
            </a:r>
            <a:endParaRPr/>
          </a:p>
          <a:p>
            <a:pPr marL="342900" marR="0" lvl="0" indent="-34290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Facilitate access to EOD team.</a:t>
            </a:r>
            <a:endParaRPr/>
          </a:p>
          <a:p>
            <a:pPr marL="0" marR="0" lvl="0" indent="0" algn="l" rtl="0">
              <a:lnSpc>
                <a:spcPct val="100000"/>
              </a:lnSpc>
              <a:spcBef>
                <a:spcPts val="0"/>
              </a:spcBef>
              <a:spcAft>
                <a:spcPts val="0"/>
              </a:spcAft>
              <a:buClr>
                <a:schemeClr val="dk1"/>
              </a:buClr>
              <a:buSzPts val="2400"/>
              <a:buFont typeface="Calibri"/>
              <a:buNone/>
            </a:pPr>
            <a:endParaRPr sz="2400" b="0" i="0" u="none" strike="noStrike" cap="none">
              <a:solidFill>
                <a:srgbClr val="000000"/>
              </a:solidFill>
              <a:latin typeface="Century Gothic"/>
              <a:ea typeface="Century Gothic"/>
              <a:cs typeface="Century Gothic"/>
              <a:sym typeface="Century Gothic"/>
            </a:endParaRPr>
          </a:p>
          <a:p>
            <a:pPr marL="0" marR="0" lvl="0" indent="0" algn="l" rtl="0">
              <a:lnSpc>
                <a:spcPct val="100000"/>
              </a:lnSpc>
              <a:spcBef>
                <a:spcPts val="0"/>
              </a:spcBef>
              <a:spcAft>
                <a:spcPts val="0"/>
              </a:spcAft>
              <a:buClr>
                <a:srgbClr val="000000"/>
              </a:buClr>
              <a:buSzPts val="2400"/>
              <a:buFont typeface="Century Gothic"/>
              <a:buNone/>
            </a:pPr>
            <a:r>
              <a:rPr lang="nl-NL" sz="2400" b="0" i="0" u="sng" strike="noStrike" cap="none">
                <a:solidFill>
                  <a:srgbClr val="000000"/>
                </a:solidFill>
                <a:latin typeface="Century Gothic"/>
                <a:ea typeface="Century Gothic"/>
                <a:cs typeface="Century Gothic"/>
                <a:sym typeface="Century Gothic"/>
              </a:rPr>
              <a:t>Selection of  ICP criteria:</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In a safe and unpredictable location.</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At a safe distance from the incident, dictated by the ground.</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ICP location must be checked.  </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A secondary ICP location should be considered. </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Never use the same ICP location twice.</a:t>
            </a:r>
            <a:endParaRPr sz="2400" b="0" i="0" u="none" strike="noStrike" cap="none">
              <a:solidFill>
                <a:srgbClr val="000000"/>
              </a:solidFill>
              <a:latin typeface="Century Gothic"/>
              <a:ea typeface="Century Gothic"/>
              <a:cs typeface="Century Gothic"/>
              <a:sym typeface="Century Gothic"/>
            </a:endParaRPr>
          </a:p>
        </p:txBody>
      </p:sp>
      <p:pic>
        <p:nvPicPr>
          <p:cNvPr id="270" name="Google Shape;270;p13"/>
          <p:cNvPicPr preferRelativeResize="0"/>
          <p:nvPr/>
        </p:nvPicPr>
        <p:blipFill rotWithShape="1">
          <a:blip r:embed="rId4">
            <a:alphaModFix/>
          </a:blip>
          <a:srcRect/>
          <a:stretch/>
        </p:blipFill>
        <p:spPr>
          <a:xfrm>
            <a:off x="5727570" y="1034010"/>
            <a:ext cx="4010025" cy="2667000"/>
          </a:xfrm>
          <a:prstGeom prst="rect">
            <a:avLst/>
          </a:prstGeom>
          <a:noFill/>
          <a:ln>
            <a:noFill/>
          </a:ln>
        </p:spPr>
      </p:pic>
      <p:sp>
        <p:nvSpPr>
          <p:cNvPr id="271" name="Google Shape;271;p13"/>
          <p:cNvSpPr/>
          <p:nvPr/>
        </p:nvSpPr>
        <p:spPr>
          <a:xfrm>
            <a:off x="168405" y="679721"/>
            <a:ext cx="2193795"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nl-NL" sz="2400" b="1" i="0" u="none" strike="noStrike" cap="none">
                <a:solidFill>
                  <a:srgbClr val="000000"/>
                </a:solidFill>
                <a:latin typeface="Century Gothic"/>
                <a:ea typeface="Century Gothic"/>
                <a:cs typeface="Century Gothic"/>
                <a:sym typeface="Century Gothic"/>
              </a:rPr>
              <a:t>Control </a:t>
            </a:r>
            <a:endParaRPr/>
          </a:p>
          <a:p>
            <a:pPr marL="0" marR="0" lvl="0" indent="0" algn="l" rtl="0">
              <a:lnSpc>
                <a:spcPct val="100000"/>
              </a:lnSpc>
              <a:spcBef>
                <a:spcPts val="0"/>
              </a:spcBef>
              <a:spcAft>
                <a:spcPts val="0"/>
              </a:spcAft>
              <a:buClr>
                <a:schemeClr val="dk1"/>
              </a:buClr>
              <a:buSzPts val="2400"/>
              <a:buFont typeface="Calibri"/>
              <a:buNone/>
            </a:pPr>
            <a:endParaRPr sz="2400" b="1" i="0" u="none" strike="noStrike" cap="none">
              <a:solidFill>
                <a:srgbClr val="000000"/>
              </a:solidFill>
              <a:latin typeface="Century Gothic"/>
              <a:ea typeface="Century Gothic"/>
              <a:cs typeface="Century Gothic"/>
              <a:sym typeface="Century Gothic"/>
            </a:endParaRPr>
          </a:p>
        </p:txBody>
      </p:sp>
      <p:sp>
        <p:nvSpPr>
          <p:cNvPr id="272" name="Google Shape;272;p13"/>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Google Shape;279;p14"/>
          <p:cNvPicPr preferRelativeResize="0"/>
          <p:nvPr/>
        </p:nvPicPr>
        <p:blipFill rotWithShape="1">
          <a:blip r:embed="rId3">
            <a:alphaModFix/>
          </a:blip>
          <a:srcRect/>
          <a:stretch/>
        </p:blipFill>
        <p:spPr>
          <a:xfrm>
            <a:off x="457200" y="531813"/>
            <a:ext cx="600462" cy="509981"/>
          </a:xfrm>
          <a:prstGeom prst="rect">
            <a:avLst/>
          </a:prstGeom>
          <a:noFill/>
          <a:ln>
            <a:noFill/>
          </a:ln>
        </p:spPr>
      </p:pic>
      <p:sp>
        <p:nvSpPr>
          <p:cNvPr id="280" name="Google Shape;280;p14"/>
          <p:cNvSpPr txBox="1">
            <a:spLocks noGrp="1"/>
          </p:cNvSpPr>
          <p:nvPr>
            <p:ph type="title"/>
          </p:nvPr>
        </p:nvSpPr>
        <p:spPr>
          <a:xfrm>
            <a:off x="663390" y="34528"/>
            <a:ext cx="8543925"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4400"/>
              <a:buFont typeface="Century Gothic"/>
              <a:buNone/>
            </a:pPr>
            <a:r>
              <a:rPr lang="nl-NL">
                <a:latin typeface="Century Gothic"/>
                <a:ea typeface="Century Gothic"/>
                <a:cs typeface="Century Gothic"/>
                <a:sym typeface="Century Gothic"/>
              </a:rPr>
              <a:t> The 5Cs</a:t>
            </a:r>
            <a:endParaRPr/>
          </a:p>
        </p:txBody>
      </p:sp>
      <p:grpSp>
        <p:nvGrpSpPr>
          <p:cNvPr id="281" name="Google Shape;281;p14"/>
          <p:cNvGrpSpPr/>
          <p:nvPr/>
        </p:nvGrpSpPr>
        <p:grpSpPr>
          <a:xfrm>
            <a:off x="663390" y="1145470"/>
            <a:ext cx="8691561" cy="5181600"/>
            <a:chOff x="556046" y="1295400"/>
            <a:chExt cx="8691561" cy="5181600"/>
          </a:xfrm>
        </p:grpSpPr>
        <p:sp>
          <p:nvSpPr>
            <p:cNvPr id="282" name="Google Shape;282;p14"/>
            <p:cNvSpPr/>
            <p:nvPr/>
          </p:nvSpPr>
          <p:spPr>
            <a:xfrm>
              <a:off x="914400" y="4949691"/>
              <a:ext cx="7620000" cy="747327"/>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3" name="Google Shape;283;p14"/>
            <p:cNvSpPr/>
            <p:nvPr/>
          </p:nvSpPr>
          <p:spPr>
            <a:xfrm>
              <a:off x="914400" y="4140920"/>
              <a:ext cx="7620000" cy="747327"/>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4" name="Google Shape;284;p14"/>
            <p:cNvSpPr/>
            <p:nvPr/>
          </p:nvSpPr>
          <p:spPr>
            <a:xfrm>
              <a:off x="914400" y="2691966"/>
              <a:ext cx="7620000" cy="747327"/>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5" name="Google Shape;285;p14"/>
            <p:cNvSpPr/>
            <p:nvPr/>
          </p:nvSpPr>
          <p:spPr>
            <a:xfrm>
              <a:off x="914400" y="1975834"/>
              <a:ext cx="7620000" cy="641038"/>
            </a:xfrm>
            <a:prstGeom prst="rect">
              <a:avLst/>
            </a:prstGeom>
            <a:solidFill>
              <a:srgbClr val="FDE9D8"/>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286" name="Google Shape;286;p14"/>
            <p:cNvSpPr txBox="1"/>
            <p:nvPr/>
          </p:nvSpPr>
          <p:spPr>
            <a:xfrm>
              <a:off x="2181305" y="1472806"/>
              <a:ext cx="3581400" cy="369332"/>
            </a:xfrm>
            <a:prstGeom prst="rect">
              <a:avLst/>
            </a:prstGeom>
            <a:solidFill>
              <a:srgbClr val="FFC0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Calibri"/>
                <a:buNone/>
              </a:pPr>
              <a:r>
                <a:rPr lang="nl-NL" sz="1800" b="0" i="0" u="none" strike="noStrike" cap="none">
                  <a:solidFill>
                    <a:srgbClr val="000000"/>
                  </a:solidFill>
                  <a:latin typeface="Calibri"/>
                  <a:ea typeface="Calibri"/>
                  <a:cs typeface="Calibri"/>
                  <a:sym typeface="Calibri"/>
                </a:rPr>
                <a:t>First Response to an EO/IED Call Out</a:t>
              </a:r>
              <a:endParaRPr/>
            </a:p>
          </p:txBody>
        </p:sp>
        <p:sp>
          <p:nvSpPr>
            <p:cNvPr id="287" name="Google Shape;287;p14"/>
            <p:cNvSpPr/>
            <p:nvPr/>
          </p:nvSpPr>
          <p:spPr>
            <a:xfrm>
              <a:off x="1080945" y="2069910"/>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r>
                <a:rPr lang="nl-NL" sz="1800" b="1" i="0" u="none" strike="noStrike" cap="none">
                  <a:solidFill>
                    <a:srgbClr val="FFFFFF"/>
                  </a:solidFill>
                  <a:latin typeface="Calibri"/>
                  <a:ea typeface="Calibri"/>
                  <a:cs typeface="Calibri"/>
                  <a:sym typeface="Calibri"/>
                </a:rPr>
                <a:t>Confirm</a:t>
              </a:r>
              <a:endParaRPr/>
            </a:p>
          </p:txBody>
        </p:sp>
        <p:sp>
          <p:nvSpPr>
            <p:cNvPr id="288" name="Google Shape;288;p14"/>
            <p:cNvSpPr/>
            <p:nvPr/>
          </p:nvSpPr>
          <p:spPr>
            <a:xfrm>
              <a:off x="1600200" y="2739891"/>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r>
                <a:rPr lang="nl-NL" sz="1800" b="1" i="0" u="none" strike="noStrike" cap="none">
                  <a:solidFill>
                    <a:srgbClr val="FFFFFF"/>
                  </a:solidFill>
                  <a:latin typeface="Calibri"/>
                  <a:ea typeface="Calibri"/>
                  <a:cs typeface="Calibri"/>
                  <a:sym typeface="Calibri"/>
                </a:rPr>
                <a:t>Clear</a:t>
              </a:r>
              <a:endParaRPr/>
            </a:p>
          </p:txBody>
        </p:sp>
        <p:sp>
          <p:nvSpPr>
            <p:cNvPr id="289" name="Google Shape;289;p14"/>
            <p:cNvSpPr/>
            <p:nvPr/>
          </p:nvSpPr>
          <p:spPr>
            <a:xfrm>
              <a:off x="3324305" y="3600973"/>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r>
                <a:rPr lang="nl-NL" sz="1800" b="1" i="0" u="none" strike="noStrike" cap="none">
                  <a:solidFill>
                    <a:srgbClr val="FFFFFF"/>
                  </a:solidFill>
                  <a:latin typeface="Calibri"/>
                  <a:ea typeface="Calibri"/>
                  <a:cs typeface="Calibri"/>
                  <a:sym typeface="Calibri"/>
                </a:rPr>
                <a:t>Call</a:t>
              </a:r>
              <a:endParaRPr/>
            </a:p>
          </p:txBody>
        </p:sp>
        <p:sp>
          <p:nvSpPr>
            <p:cNvPr id="290" name="Google Shape;290;p14"/>
            <p:cNvSpPr/>
            <p:nvPr/>
          </p:nvSpPr>
          <p:spPr>
            <a:xfrm>
              <a:off x="4495800" y="4340091"/>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r>
                <a:rPr lang="nl-NL" sz="1800" b="1" i="0" u="none" strike="noStrike" cap="none">
                  <a:solidFill>
                    <a:srgbClr val="FFFFFF"/>
                  </a:solidFill>
                  <a:latin typeface="Calibri"/>
                  <a:ea typeface="Calibri"/>
                  <a:cs typeface="Calibri"/>
                  <a:sym typeface="Calibri"/>
                </a:rPr>
                <a:t>Cordon</a:t>
              </a:r>
              <a:endParaRPr/>
            </a:p>
          </p:txBody>
        </p:sp>
        <p:sp>
          <p:nvSpPr>
            <p:cNvPr id="291" name="Google Shape;291;p14"/>
            <p:cNvSpPr/>
            <p:nvPr/>
          </p:nvSpPr>
          <p:spPr>
            <a:xfrm>
              <a:off x="5562600" y="5102091"/>
              <a:ext cx="1676400" cy="457200"/>
            </a:xfrm>
            <a:prstGeom prst="ellipse">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r>
                <a:rPr lang="nl-NL" sz="1800" b="1" i="0" u="none" strike="noStrike" cap="none">
                  <a:solidFill>
                    <a:srgbClr val="FFFFFF"/>
                  </a:solidFill>
                  <a:latin typeface="Calibri"/>
                  <a:ea typeface="Calibri"/>
                  <a:cs typeface="Calibri"/>
                  <a:sym typeface="Calibri"/>
                </a:rPr>
                <a:t>Control</a:t>
              </a:r>
              <a:endParaRPr/>
            </a:p>
          </p:txBody>
        </p:sp>
        <p:sp>
          <p:nvSpPr>
            <p:cNvPr id="292" name="Google Shape;292;p14"/>
            <p:cNvSpPr txBox="1"/>
            <p:nvPr/>
          </p:nvSpPr>
          <p:spPr>
            <a:xfrm>
              <a:off x="3523887" y="2018960"/>
              <a:ext cx="3153218" cy="52322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Is This Object an EO/IED?</a:t>
              </a:r>
              <a:endParaRPr/>
            </a:p>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Why?</a:t>
              </a:r>
              <a:endParaRPr/>
            </a:p>
          </p:txBody>
        </p:sp>
        <p:sp>
          <p:nvSpPr>
            <p:cNvPr id="293" name="Google Shape;293;p14"/>
            <p:cNvSpPr txBox="1"/>
            <p:nvPr/>
          </p:nvSpPr>
          <p:spPr>
            <a:xfrm>
              <a:off x="3523886" y="2687027"/>
              <a:ext cx="2755883"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People out of the Area</a:t>
              </a:r>
              <a:endParaRPr/>
            </a:p>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People out of Nearby Buildings</a:t>
              </a:r>
              <a:endParaRPr/>
            </a:p>
            <a:p>
              <a:pPr marL="0" marR="0" lvl="0" indent="0" algn="l" rtl="0">
                <a:lnSpc>
                  <a:spcPct val="100000"/>
                </a:lnSpc>
                <a:spcBef>
                  <a:spcPts val="0"/>
                </a:spcBef>
                <a:spcAft>
                  <a:spcPts val="0"/>
                </a:spcAft>
                <a:buClr>
                  <a:srgbClr val="FF0000"/>
                </a:buClr>
                <a:buSzPts val="1400"/>
                <a:buFont typeface="Calibri"/>
                <a:buNone/>
              </a:pPr>
              <a:r>
                <a:rPr lang="nl-NL" sz="1400" b="1" i="0" u="none" strike="noStrike" cap="none">
                  <a:solidFill>
                    <a:srgbClr val="FF0000"/>
                  </a:solidFill>
                  <a:latin typeface="Calibri"/>
                  <a:ea typeface="Calibri"/>
                  <a:cs typeface="Calibri"/>
                  <a:sym typeface="Calibri"/>
                </a:rPr>
                <a:t>EVERYBODY</a:t>
              </a:r>
              <a:r>
                <a:rPr lang="nl-NL" sz="1400" b="0" i="0" u="none" strike="noStrike" cap="none">
                  <a:solidFill>
                    <a:srgbClr val="000000"/>
                  </a:solidFill>
                  <a:latin typeface="Calibri"/>
                  <a:ea typeface="Calibri"/>
                  <a:cs typeface="Calibri"/>
                  <a:sym typeface="Calibri"/>
                </a:rPr>
                <a:t> Including Police</a:t>
              </a:r>
              <a:endParaRPr/>
            </a:p>
          </p:txBody>
        </p:sp>
        <p:sp>
          <p:nvSpPr>
            <p:cNvPr id="294" name="Google Shape;294;p14"/>
            <p:cNvSpPr/>
            <p:nvPr/>
          </p:nvSpPr>
          <p:spPr>
            <a:xfrm>
              <a:off x="914400" y="3561243"/>
              <a:ext cx="1312180" cy="441543"/>
            </a:xfrm>
            <a:prstGeom prst="leftRightArrow">
              <a:avLst>
                <a:gd name="adj1" fmla="val 50000"/>
                <a:gd name="adj2" fmla="val 50000"/>
              </a:avLst>
            </a:prstGeom>
            <a:solidFill>
              <a:schemeClr val="accent1"/>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295" name="Google Shape;295;p14"/>
            <p:cNvCxnSpPr/>
            <p:nvPr/>
          </p:nvCxnSpPr>
          <p:spPr>
            <a:xfrm rot="-5400000" flipH="1">
              <a:off x="2576109" y="2397331"/>
              <a:ext cx="535521" cy="259557"/>
            </a:xfrm>
            <a:prstGeom prst="bentConnector3">
              <a:avLst>
                <a:gd name="adj1" fmla="val 36302"/>
              </a:avLst>
            </a:prstGeom>
            <a:noFill/>
            <a:ln w="76200" cap="flat" cmpd="sng">
              <a:solidFill>
                <a:srgbClr val="4A7DBA"/>
              </a:solidFill>
              <a:prstDash val="solid"/>
              <a:round/>
              <a:headEnd type="none" w="sm" len="sm"/>
              <a:tailEnd type="triangle" w="med" len="med"/>
            </a:ln>
          </p:spPr>
        </p:cxnSp>
        <p:cxnSp>
          <p:nvCxnSpPr>
            <p:cNvPr id="296" name="Google Shape;296;p14"/>
            <p:cNvCxnSpPr>
              <a:endCxn id="289" idx="2"/>
            </p:cNvCxnSpPr>
            <p:nvPr/>
          </p:nvCxnSpPr>
          <p:spPr>
            <a:xfrm>
              <a:off x="2714105" y="3228673"/>
              <a:ext cx="610200" cy="600900"/>
            </a:xfrm>
            <a:prstGeom prst="bentConnector3">
              <a:avLst>
                <a:gd name="adj1" fmla="val -12894"/>
              </a:avLst>
            </a:prstGeom>
            <a:noFill/>
            <a:ln w="76200" cap="flat" cmpd="sng">
              <a:solidFill>
                <a:srgbClr val="4A7DBA"/>
              </a:solidFill>
              <a:prstDash val="solid"/>
              <a:round/>
              <a:headEnd type="none" w="sm" len="sm"/>
              <a:tailEnd type="triangle" w="med" len="med"/>
            </a:ln>
          </p:spPr>
        </p:cxnSp>
        <p:cxnSp>
          <p:nvCxnSpPr>
            <p:cNvPr id="297" name="Google Shape;297;p14"/>
            <p:cNvCxnSpPr/>
            <p:nvPr/>
          </p:nvCxnSpPr>
          <p:spPr>
            <a:xfrm rot="-5400000" flipH="1">
              <a:off x="4856235" y="3919996"/>
              <a:ext cx="535521" cy="259557"/>
            </a:xfrm>
            <a:prstGeom prst="bentConnector3">
              <a:avLst>
                <a:gd name="adj1" fmla="val 36302"/>
              </a:avLst>
            </a:prstGeom>
            <a:noFill/>
            <a:ln w="76200" cap="flat" cmpd="sng">
              <a:solidFill>
                <a:srgbClr val="4A7DBA"/>
              </a:solidFill>
              <a:prstDash val="solid"/>
              <a:round/>
              <a:headEnd type="none" w="sm" len="sm"/>
              <a:tailEnd type="triangle" w="med" len="med"/>
            </a:ln>
          </p:spPr>
        </p:cxnSp>
        <p:cxnSp>
          <p:nvCxnSpPr>
            <p:cNvPr id="298" name="Google Shape;298;p14"/>
            <p:cNvCxnSpPr/>
            <p:nvPr/>
          </p:nvCxnSpPr>
          <p:spPr>
            <a:xfrm>
              <a:off x="5876892" y="4514583"/>
              <a:ext cx="600712" cy="511798"/>
            </a:xfrm>
            <a:prstGeom prst="bentConnector3">
              <a:avLst>
                <a:gd name="adj1" fmla="val 85231"/>
              </a:avLst>
            </a:prstGeom>
            <a:noFill/>
            <a:ln w="76200" cap="flat" cmpd="sng">
              <a:solidFill>
                <a:srgbClr val="4A7DBA"/>
              </a:solidFill>
              <a:prstDash val="solid"/>
              <a:round/>
              <a:headEnd type="none" w="sm" len="sm"/>
              <a:tailEnd type="triangle" w="med" len="med"/>
            </a:ln>
          </p:spPr>
        </p:cxnSp>
        <p:sp>
          <p:nvSpPr>
            <p:cNvPr id="299" name="Google Shape;299;p14"/>
            <p:cNvSpPr txBox="1"/>
            <p:nvPr/>
          </p:nvSpPr>
          <p:spPr>
            <a:xfrm>
              <a:off x="5514471" y="2281240"/>
              <a:ext cx="2943729" cy="307777"/>
            </a:xfrm>
            <a:prstGeom prst="rect">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1400"/>
                <a:buFont typeface="Calibri"/>
                <a:buNone/>
              </a:pPr>
              <a:r>
                <a:rPr lang="nl-NL" sz="1400" b="1" i="0" u="none" strike="noStrike" cap="none">
                  <a:solidFill>
                    <a:srgbClr val="FF0000"/>
                  </a:solidFill>
                  <a:latin typeface="Calibri"/>
                  <a:ea typeface="Calibri"/>
                  <a:cs typeface="Calibri"/>
                  <a:sym typeface="Calibri"/>
                </a:rPr>
                <a:t>Do Not Touch It!</a:t>
              </a:r>
              <a:endParaRPr/>
            </a:p>
          </p:txBody>
        </p:sp>
        <p:sp>
          <p:nvSpPr>
            <p:cNvPr id="300" name="Google Shape;300;p14"/>
            <p:cNvSpPr/>
            <p:nvPr/>
          </p:nvSpPr>
          <p:spPr>
            <a:xfrm>
              <a:off x="7804629" y="2589017"/>
              <a:ext cx="271270" cy="3150040"/>
            </a:xfrm>
            <a:prstGeom prst="downArrow">
              <a:avLst>
                <a:gd name="adj1" fmla="val 50000"/>
                <a:gd name="adj2" fmla="val 50000"/>
              </a:avLst>
            </a:prstGeom>
            <a:solidFill>
              <a:schemeClr val="dk1"/>
            </a:solidFill>
            <a:ln w="254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301" name="Google Shape;301;p14"/>
            <p:cNvSpPr txBox="1"/>
            <p:nvPr/>
          </p:nvSpPr>
          <p:spPr>
            <a:xfrm>
              <a:off x="7343695" y="5799559"/>
              <a:ext cx="1114505" cy="369332"/>
            </a:xfrm>
            <a:prstGeom prst="rect">
              <a:avLst/>
            </a:prstGeom>
            <a:solidFill>
              <a:srgbClr val="FFFF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0000"/>
                </a:buClr>
                <a:buSzPts val="1800"/>
                <a:buFont typeface="Calibri"/>
                <a:buNone/>
              </a:pPr>
              <a:r>
                <a:rPr lang="nl-NL" sz="1800" b="1" i="0" u="none" strike="noStrike" cap="none">
                  <a:solidFill>
                    <a:srgbClr val="FF0000"/>
                  </a:solidFill>
                  <a:latin typeface="Calibri"/>
                  <a:ea typeface="Calibri"/>
                  <a:cs typeface="Calibri"/>
                  <a:sym typeface="Calibri"/>
                </a:rPr>
                <a:t>EOD</a:t>
              </a:r>
              <a:endParaRPr/>
            </a:p>
          </p:txBody>
        </p:sp>
        <p:sp>
          <p:nvSpPr>
            <p:cNvPr id="302" name="Google Shape;302;p14"/>
            <p:cNvSpPr txBox="1"/>
            <p:nvPr/>
          </p:nvSpPr>
          <p:spPr>
            <a:xfrm>
              <a:off x="914400" y="4161868"/>
              <a:ext cx="4062417"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Observe the Safety Distances on the </a:t>
              </a:r>
              <a:endParaRPr/>
            </a:p>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Cordon using Mine Tape, Warning Tape or Rope</a:t>
              </a:r>
              <a:endParaRPr/>
            </a:p>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Nobody Passes the Cordon</a:t>
              </a:r>
              <a:endParaRPr/>
            </a:p>
          </p:txBody>
        </p:sp>
        <p:sp>
          <p:nvSpPr>
            <p:cNvPr id="303" name="Google Shape;303;p14"/>
            <p:cNvSpPr txBox="1"/>
            <p:nvPr/>
          </p:nvSpPr>
          <p:spPr>
            <a:xfrm>
              <a:off x="1910480" y="4963748"/>
              <a:ext cx="3170772"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Help EOD Team with Area Control</a:t>
              </a:r>
              <a:endParaRPr/>
            </a:p>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Prepare Meeting Point at Safe Distance</a:t>
              </a:r>
              <a:endParaRPr/>
            </a:p>
            <a:p>
              <a:pPr marL="0" marR="0" lvl="0" indent="0" algn="l" rtl="0">
                <a:lnSpc>
                  <a:spcPct val="100000"/>
                </a:lnSpc>
                <a:spcBef>
                  <a:spcPts val="0"/>
                </a:spcBef>
                <a:spcAft>
                  <a:spcPts val="0"/>
                </a:spcAft>
                <a:buClr>
                  <a:srgbClr val="000000"/>
                </a:buClr>
                <a:buSzPts val="1400"/>
                <a:buFont typeface="Calibri"/>
                <a:buNone/>
              </a:pPr>
              <a:r>
                <a:rPr lang="nl-NL" sz="1400" b="0" i="0" u="none" strike="noStrike" cap="none">
                  <a:solidFill>
                    <a:srgbClr val="000000"/>
                  </a:solidFill>
                  <a:latin typeface="Calibri"/>
                  <a:ea typeface="Calibri"/>
                  <a:cs typeface="Calibri"/>
                  <a:sym typeface="Calibri"/>
                </a:rPr>
                <a:t>Brief EOD Team on Arrival</a:t>
              </a:r>
              <a:endParaRPr/>
            </a:p>
          </p:txBody>
        </p:sp>
        <p:sp>
          <p:nvSpPr>
            <p:cNvPr id="304" name="Google Shape;304;p14"/>
            <p:cNvSpPr txBox="1"/>
            <p:nvPr/>
          </p:nvSpPr>
          <p:spPr>
            <a:xfrm>
              <a:off x="914400" y="5771206"/>
              <a:ext cx="5791200" cy="369332"/>
            </a:xfrm>
            <a:prstGeom prst="rect">
              <a:avLst/>
            </a:prstGeom>
            <a:solidFill>
              <a:srgbClr val="FF0000"/>
            </a:soli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1800"/>
                <a:buFont typeface="Calibri"/>
                <a:buNone/>
              </a:pPr>
              <a:r>
                <a:rPr lang="nl-NL" sz="1800" b="1" i="0" u="none" strike="noStrike" cap="none">
                  <a:solidFill>
                    <a:srgbClr val="FFFFFF"/>
                  </a:solidFill>
                  <a:latin typeface="Calibri"/>
                  <a:ea typeface="Calibri"/>
                  <a:cs typeface="Calibri"/>
                  <a:sym typeface="Calibri"/>
                </a:rPr>
                <a:t>Do Not Touch or Allow anyone Else to Touch or Move EO</a:t>
              </a:r>
              <a:endParaRPr/>
            </a:p>
          </p:txBody>
        </p:sp>
        <p:sp>
          <p:nvSpPr>
            <p:cNvPr id="305" name="Google Shape;305;p14"/>
            <p:cNvSpPr/>
            <p:nvPr/>
          </p:nvSpPr>
          <p:spPr>
            <a:xfrm>
              <a:off x="556046" y="1295400"/>
              <a:ext cx="8691561" cy="5181600"/>
            </a:xfrm>
            <a:prstGeom prst="rect">
              <a:avLst/>
            </a:prstGeom>
            <a:no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grpSp>
      <p:sp>
        <p:nvSpPr>
          <p:cNvPr id="306" name="Google Shape;306;p14"/>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14</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5"/>
          <p:cNvSpPr txBox="1"/>
          <p:nvPr/>
        </p:nvSpPr>
        <p:spPr>
          <a:xfrm>
            <a:off x="381000" y="0"/>
            <a:ext cx="9144000" cy="369332"/>
          </a:xfrm>
          <a:prstGeom prst="rect">
            <a:avLst/>
          </a:prstGeom>
          <a:solidFill>
            <a:srgbClr val="FFF4C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2" name="Google Shape;312;p15"/>
          <p:cNvSpPr/>
          <p:nvPr/>
        </p:nvSpPr>
        <p:spPr>
          <a:xfrm>
            <a:off x="315362" y="2815899"/>
            <a:ext cx="9209638" cy="957037"/>
          </a:xfrm>
          <a:prstGeom prst="rect">
            <a:avLst/>
          </a:prstGeom>
          <a:solidFill>
            <a:srgbClr val="C4BD97"/>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3" name="Google Shape;313;p15"/>
          <p:cNvSpPr/>
          <p:nvPr/>
        </p:nvSpPr>
        <p:spPr>
          <a:xfrm>
            <a:off x="4780428" y="3280074"/>
            <a:ext cx="175834" cy="378420"/>
          </a:xfrm>
          <a:prstGeom prst="rect">
            <a:avLst/>
          </a:prstGeom>
          <a:solidFill>
            <a:srgbClr val="FF0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14" name="Google Shape;314;p15"/>
          <p:cNvGrpSpPr/>
          <p:nvPr/>
        </p:nvGrpSpPr>
        <p:grpSpPr>
          <a:xfrm>
            <a:off x="-1492858" y="2982514"/>
            <a:ext cx="1460039" cy="623805"/>
            <a:chOff x="-65638" y="2973210"/>
            <a:chExt cx="1460039" cy="623805"/>
          </a:xfrm>
        </p:grpSpPr>
        <p:pic>
          <p:nvPicPr>
            <p:cNvPr id="315" name="Google Shape;315;p15" descr="D:\Desktop\(4) IED immediate safety response\C-IED route clearance drills\Cied drills graphics\HILUX-SMALL.png"/>
            <p:cNvPicPr preferRelativeResize="0"/>
            <p:nvPr/>
          </p:nvPicPr>
          <p:blipFill rotWithShape="1">
            <a:blip r:embed="rId3">
              <a:alphaModFix/>
            </a:blip>
            <a:srcRect/>
            <a:stretch/>
          </p:blipFill>
          <p:spPr>
            <a:xfrm flipH="1">
              <a:off x="702748" y="3294416"/>
              <a:ext cx="691653" cy="302599"/>
            </a:xfrm>
            <a:prstGeom prst="rect">
              <a:avLst/>
            </a:prstGeom>
            <a:solidFill>
              <a:srgbClr val="4F6128"/>
            </a:solidFill>
            <a:ln>
              <a:noFill/>
            </a:ln>
          </p:spPr>
        </p:pic>
        <p:pic>
          <p:nvPicPr>
            <p:cNvPr id="316" name="Google Shape;316;p15" descr="D:\Desktop\(4) IED immediate safety response\C-IED route clearance drills\Cied drills graphics\HILUX-SMALL.png"/>
            <p:cNvPicPr preferRelativeResize="0"/>
            <p:nvPr/>
          </p:nvPicPr>
          <p:blipFill rotWithShape="1">
            <a:blip r:embed="rId3">
              <a:alphaModFix/>
            </a:blip>
            <a:srcRect/>
            <a:stretch/>
          </p:blipFill>
          <p:spPr>
            <a:xfrm flipH="1">
              <a:off x="-65638" y="2973210"/>
              <a:ext cx="691653" cy="302599"/>
            </a:xfrm>
            <a:prstGeom prst="rect">
              <a:avLst/>
            </a:prstGeom>
            <a:solidFill>
              <a:srgbClr val="4F6128"/>
            </a:solidFill>
            <a:ln>
              <a:noFill/>
            </a:ln>
          </p:spPr>
        </p:pic>
      </p:grpSp>
      <p:sp>
        <p:nvSpPr>
          <p:cNvPr id="317" name="Google Shape;317;p15"/>
          <p:cNvSpPr txBox="1"/>
          <p:nvPr/>
        </p:nvSpPr>
        <p:spPr>
          <a:xfrm>
            <a:off x="398929" y="27398"/>
            <a:ext cx="206129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800" b="1">
                <a:solidFill>
                  <a:srgbClr val="632523"/>
                </a:solidFill>
                <a:latin typeface="Calibri"/>
                <a:ea typeface="Calibri"/>
                <a:cs typeface="Calibri"/>
                <a:sym typeface="Calibri"/>
              </a:rPr>
              <a:t>Confirm</a:t>
            </a:r>
            <a:endParaRPr sz="2000" b="1">
              <a:solidFill>
                <a:srgbClr val="632523"/>
              </a:solidFill>
              <a:latin typeface="Calibri"/>
              <a:ea typeface="Calibri"/>
              <a:cs typeface="Calibri"/>
              <a:sym typeface="Calibri"/>
            </a:endParaRPr>
          </a:p>
        </p:txBody>
      </p:sp>
      <p:sp>
        <p:nvSpPr>
          <p:cNvPr id="318" name="Google Shape;318;p15"/>
          <p:cNvSpPr/>
          <p:nvPr/>
        </p:nvSpPr>
        <p:spPr>
          <a:xfrm>
            <a:off x="2804212" y="5011748"/>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19" name="Google Shape;319;p15"/>
          <p:cNvSpPr/>
          <p:nvPr/>
        </p:nvSpPr>
        <p:spPr>
          <a:xfrm>
            <a:off x="6435229" y="728931"/>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0" name="Google Shape;320;p15"/>
          <p:cNvSpPr/>
          <p:nvPr/>
        </p:nvSpPr>
        <p:spPr>
          <a:xfrm>
            <a:off x="6033591" y="470127"/>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1" name="Google Shape;321;p15"/>
          <p:cNvSpPr/>
          <p:nvPr/>
        </p:nvSpPr>
        <p:spPr>
          <a:xfrm>
            <a:off x="6910916" y="925170"/>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2" name="Google Shape;322;p15"/>
          <p:cNvSpPr/>
          <p:nvPr/>
        </p:nvSpPr>
        <p:spPr>
          <a:xfrm>
            <a:off x="4724353" y="2801976"/>
            <a:ext cx="410076" cy="336739"/>
          </a:xfrm>
          <a:prstGeom prst="cloud">
            <a:avLst/>
          </a:prstGeom>
          <a:solidFill>
            <a:srgbClr val="494429"/>
          </a:solidFill>
          <a:ln w="9525" cap="flat" cmpd="sng">
            <a:solidFill>
              <a:srgbClr val="494429"/>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23" name="Google Shape;323;p15"/>
          <p:cNvGrpSpPr/>
          <p:nvPr/>
        </p:nvGrpSpPr>
        <p:grpSpPr>
          <a:xfrm rot="1367047">
            <a:off x="6036516" y="3860321"/>
            <a:ext cx="1205231" cy="1061948"/>
            <a:chOff x="3098" y="1108"/>
            <a:chExt cx="572" cy="493"/>
          </a:xfrm>
        </p:grpSpPr>
        <p:sp>
          <p:nvSpPr>
            <p:cNvPr id="324" name="Google Shape;324;p15"/>
            <p:cNvSpPr/>
            <p:nvPr/>
          </p:nvSpPr>
          <p:spPr>
            <a:xfrm rot="-1339665">
              <a:off x="3144" y="1187"/>
              <a:ext cx="480" cy="336"/>
            </a:xfrm>
            <a:prstGeom prst="rect">
              <a:avLst/>
            </a:prstGeom>
            <a:noFill/>
            <a:ln w="76200" cap="flat" cmpd="sng">
              <a:solidFill>
                <a:srgbClr val="5A49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u="none">
                <a:solidFill>
                  <a:srgbClr val="FF0000"/>
                </a:solidFill>
                <a:latin typeface="Arial"/>
                <a:ea typeface="Arial"/>
                <a:cs typeface="Arial"/>
                <a:sym typeface="Arial"/>
              </a:endParaRPr>
            </a:p>
          </p:txBody>
        </p:sp>
        <p:sp>
          <p:nvSpPr>
            <p:cNvPr id="325" name="Google Shape;325;p15"/>
            <p:cNvSpPr/>
            <p:nvPr/>
          </p:nvSpPr>
          <p:spPr>
            <a:xfrm rot="-1339665">
              <a:off x="3166" y="1286"/>
              <a:ext cx="58" cy="305"/>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u="none">
                <a:solidFill>
                  <a:srgbClr val="FF0000"/>
                </a:solidFill>
                <a:latin typeface="Arial"/>
                <a:ea typeface="Arial"/>
                <a:cs typeface="Arial"/>
                <a:sym typeface="Arial"/>
              </a:endParaRPr>
            </a:p>
          </p:txBody>
        </p:sp>
        <p:sp>
          <p:nvSpPr>
            <p:cNvPr id="326" name="Google Shape;326;p15"/>
            <p:cNvSpPr/>
            <p:nvPr/>
          </p:nvSpPr>
          <p:spPr>
            <a:xfrm rot="-1339665">
              <a:off x="3456" y="1346"/>
              <a:ext cx="194" cy="101"/>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u="none">
                <a:solidFill>
                  <a:srgbClr val="FF0000"/>
                </a:solidFill>
                <a:latin typeface="Arial"/>
                <a:ea typeface="Arial"/>
                <a:cs typeface="Arial"/>
                <a:sym typeface="Arial"/>
              </a:endParaRPr>
            </a:p>
          </p:txBody>
        </p:sp>
      </p:grpSp>
      <p:sp>
        <p:nvSpPr>
          <p:cNvPr id="327" name="Google Shape;327;p15"/>
          <p:cNvSpPr/>
          <p:nvPr/>
        </p:nvSpPr>
        <p:spPr>
          <a:xfrm>
            <a:off x="2238619" y="2435242"/>
            <a:ext cx="685800" cy="315912"/>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b="0" u="none">
              <a:solidFill>
                <a:srgbClr val="FF0000"/>
              </a:solidFill>
              <a:latin typeface="Arial"/>
              <a:ea typeface="Arial"/>
              <a:cs typeface="Arial"/>
              <a:sym typeface="Arial"/>
            </a:endParaRPr>
          </a:p>
        </p:txBody>
      </p:sp>
      <p:sp>
        <p:nvSpPr>
          <p:cNvPr id="328" name="Google Shape;328;p15"/>
          <p:cNvSpPr/>
          <p:nvPr/>
        </p:nvSpPr>
        <p:spPr>
          <a:xfrm>
            <a:off x="7410388" y="3802119"/>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29" name="Google Shape;329;p15"/>
          <p:cNvGrpSpPr/>
          <p:nvPr/>
        </p:nvGrpSpPr>
        <p:grpSpPr>
          <a:xfrm>
            <a:off x="4509116" y="3120402"/>
            <a:ext cx="2126932" cy="697764"/>
            <a:chOff x="4128116" y="3120402"/>
            <a:chExt cx="2126932" cy="697764"/>
          </a:xfrm>
        </p:grpSpPr>
        <p:sp>
          <p:nvSpPr>
            <p:cNvPr id="330" name="Google Shape;330;p15"/>
            <p:cNvSpPr txBox="1"/>
            <p:nvPr/>
          </p:nvSpPr>
          <p:spPr>
            <a:xfrm>
              <a:off x="4808804" y="3305889"/>
              <a:ext cx="1446244"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000">
                  <a:solidFill>
                    <a:schemeClr val="dk1"/>
                  </a:solidFill>
                  <a:latin typeface="Calibri"/>
                  <a:ea typeface="Calibri"/>
                  <a:cs typeface="Calibri"/>
                  <a:sym typeface="Calibri"/>
                </a:rPr>
                <a:t>Suspected IED</a:t>
              </a:r>
              <a:endParaRPr/>
            </a:p>
          </p:txBody>
        </p:sp>
        <p:sp>
          <p:nvSpPr>
            <p:cNvPr id="331" name="Google Shape;331;p15"/>
            <p:cNvSpPr/>
            <p:nvPr/>
          </p:nvSpPr>
          <p:spPr>
            <a:xfrm>
              <a:off x="4128116" y="3120402"/>
              <a:ext cx="718458" cy="697764"/>
            </a:xfrm>
            <a:prstGeom prst="ellipse">
              <a:avLst/>
            </a:prstGeom>
            <a:noFill/>
            <a:ln w="28575" cap="flat" cmpd="sng">
              <a:solidFill>
                <a:srgbClr val="FF0000"/>
              </a:solidFill>
              <a:prstDash val="dash"/>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16"/>
          <p:cNvSpPr txBox="1"/>
          <p:nvPr/>
        </p:nvSpPr>
        <p:spPr>
          <a:xfrm>
            <a:off x="381000" y="0"/>
            <a:ext cx="9144000" cy="369332"/>
          </a:xfrm>
          <a:prstGeom prst="rect">
            <a:avLst/>
          </a:prstGeom>
          <a:solidFill>
            <a:srgbClr val="FFF4C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7" name="Google Shape;337;p16"/>
          <p:cNvSpPr/>
          <p:nvPr/>
        </p:nvSpPr>
        <p:spPr>
          <a:xfrm>
            <a:off x="315362" y="2815899"/>
            <a:ext cx="9209638" cy="957037"/>
          </a:xfrm>
          <a:prstGeom prst="rect">
            <a:avLst/>
          </a:prstGeom>
          <a:solidFill>
            <a:srgbClr val="C4BD97"/>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8" name="Google Shape;338;p16"/>
          <p:cNvSpPr/>
          <p:nvPr/>
        </p:nvSpPr>
        <p:spPr>
          <a:xfrm>
            <a:off x="4780428" y="3280074"/>
            <a:ext cx="175834" cy="378420"/>
          </a:xfrm>
          <a:prstGeom prst="rect">
            <a:avLst/>
          </a:prstGeom>
          <a:solidFill>
            <a:srgbClr val="FF0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9" name="Google Shape;339;p16"/>
          <p:cNvSpPr/>
          <p:nvPr/>
        </p:nvSpPr>
        <p:spPr>
          <a:xfrm>
            <a:off x="2804212" y="5011748"/>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0" name="Google Shape;340;p16"/>
          <p:cNvSpPr/>
          <p:nvPr/>
        </p:nvSpPr>
        <p:spPr>
          <a:xfrm>
            <a:off x="6435229" y="728931"/>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1" name="Google Shape;341;p16"/>
          <p:cNvSpPr/>
          <p:nvPr/>
        </p:nvSpPr>
        <p:spPr>
          <a:xfrm>
            <a:off x="6033591" y="470127"/>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2" name="Google Shape;342;p16"/>
          <p:cNvSpPr/>
          <p:nvPr/>
        </p:nvSpPr>
        <p:spPr>
          <a:xfrm>
            <a:off x="6910916" y="925170"/>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3" name="Google Shape;343;p16"/>
          <p:cNvSpPr/>
          <p:nvPr/>
        </p:nvSpPr>
        <p:spPr>
          <a:xfrm>
            <a:off x="4724353" y="2801976"/>
            <a:ext cx="410076" cy="336739"/>
          </a:xfrm>
          <a:prstGeom prst="cloud">
            <a:avLst/>
          </a:prstGeom>
          <a:solidFill>
            <a:srgbClr val="494429"/>
          </a:solidFill>
          <a:ln w="9525" cap="flat" cmpd="sng">
            <a:solidFill>
              <a:srgbClr val="494429"/>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44" name="Google Shape;344;p16"/>
          <p:cNvSpPr txBox="1"/>
          <p:nvPr/>
        </p:nvSpPr>
        <p:spPr>
          <a:xfrm>
            <a:off x="398929" y="27398"/>
            <a:ext cx="206129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800" b="1">
                <a:solidFill>
                  <a:srgbClr val="632523"/>
                </a:solidFill>
                <a:latin typeface="Calibri"/>
                <a:ea typeface="Calibri"/>
                <a:cs typeface="Calibri"/>
                <a:sym typeface="Calibri"/>
              </a:rPr>
              <a:t>Clear</a:t>
            </a:r>
            <a:endParaRPr sz="2000" b="1">
              <a:solidFill>
                <a:srgbClr val="632523"/>
              </a:solidFill>
              <a:latin typeface="Calibri"/>
              <a:ea typeface="Calibri"/>
              <a:cs typeface="Calibri"/>
              <a:sym typeface="Calibri"/>
            </a:endParaRPr>
          </a:p>
        </p:txBody>
      </p:sp>
      <p:grpSp>
        <p:nvGrpSpPr>
          <p:cNvPr id="345" name="Google Shape;345;p16"/>
          <p:cNvGrpSpPr/>
          <p:nvPr/>
        </p:nvGrpSpPr>
        <p:grpSpPr>
          <a:xfrm>
            <a:off x="363123" y="3034690"/>
            <a:ext cx="1460039" cy="623805"/>
            <a:chOff x="-65638" y="2973210"/>
            <a:chExt cx="1460039" cy="623805"/>
          </a:xfrm>
        </p:grpSpPr>
        <p:pic>
          <p:nvPicPr>
            <p:cNvPr id="346" name="Google Shape;346;p16" descr="D:\Desktop\(4) IED immediate safety response\C-IED route clearance drills\Cied drills graphics\HILUX-SMALL.png"/>
            <p:cNvPicPr preferRelativeResize="0"/>
            <p:nvPr/>
          </p:nvPicPr>
          <p:blipFill rotWithShape="1">
            <a:blip r:embed="rId3">
              <a:alphaModFix/>
            </a:blip>
            <a:srcRect/>
            <a:stretch/>
          </p:blipFill>
          <p:spPr>
            <a:xfrm flipH="1">
              <a:off x="702748" y="3294416"/>
              <a:ext cx="691653" cy="302599"/>
            </a:xfrm>
            <a:prstGeom prst="rect">
              <a:avLst/>
            </a:prstGeom>
            <a:solidFill>
              <a:srgbClr val="4F6128"/>
            </a:solidFill>
            <a:ln>
              <a:noFill/>
            </a:ln>
          </p:spPr>
        </p:pic>
        <p:pic>
          <p:nvPicPr>
            <p:cNvPr id="347" name="Google Shape;347;p16" descr="D:\Desktop\(4) IED immediate safety response\C-IED route clearance drills\Cied drills graphics\HILUX-SMALL.png"/>
            <p:cNvPicPr preferRelativeResize="0"/>
            <p:nvPr/>
          </p:nvPicPr>
          <p:blipFill rotWithShape="1">
            <a:blip r:embed="rId3">
              <a:alphaModFix/>
            </a:blip>
            <a:srcRect/>
            <a:stretch/>
          </p:blipFill>
          <p:spPr>
            <a:xfrm rot="10800000" flipH="1">
              <a:off x="-65638" y="2973210"/>
              <a:ext cx="691653" cy="302599"/>
            </a:xfrm>
            <a:prstGeom prst="rect">
              <a:avLst/>
            </a:prstGeom>
            <a:solidFill>
              <a:srgbClr val="4F6128"/>
            </a:solidFill>
            <a:ln>
              <a:noFill/>
            </a:ln>
          </p:spPr>
        </p:pic>
      </p:grpSp>
      <p:grpSp>
        <p:nvGrpSpPr>
          <p:cNvPr id="348" name="Google Shape;348;p16"/>
          <p:cNvGrpSpPr/>
          <p:nvPr/>
        </p:nvGrpSpPr>
        <p:grpSpPr>
          <a:xfrm rot="1367047">
            <a:off x="6036516" y="3860321"/>
            <a:ext cx="1205231" cy="1061948"/>
            <a:chOff x="3098" y="1108"/>
            <a:chExt cx="572" cy="493"/>
          </a:xfrm>
        </p:grpSpPr>
        <p:sp>
          <p:nvSpPr>
            <p:cNvPr id="349" name="Google Shape;349;p16"/>
            <p:cNvSpPr/>
            <p:nvPr/>
          </p:nvSpPr>
          <p:spPr>
            <a:xfrm rot="-1339665">
              <a:off x="3144" y="1187"/>
              <a:ext cx="480" cy="336"/>
            </a:xfrm>
            <a:prstGeom prst="rect">
              <a:avLst/>
            </a:prstGeom>
            <a:noFill/>
            <a:ln w="76200" cap="flat" cmpd="sng">
              <a:solidFill>
                <a:srgbClr val="5A49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350" name="Google Shape;350;p16"/>
            <p:cNvSpPr/>
            <p:nvPr/>
          </p:nvSpPr>
          <p:spPr>
            <a:xfrm rot="-1339665">
              <a:off x="3166" y="1286"/>
              <a:ext cx="58" cy="305"/>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351" name="Google Shape;351;p16"/>
            <p:cNvSpPr/>
            <p:nvPr/>
          </p:nvSpPr>
          <p:spPr>
            <a:xfrm rot="-1339665">
              <a:off x="3456" y="1346"/>
              <a:ext cx="194" cy="101"/>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sp>
        <p:nvSpPr>
          <p:cNvPr id="352" name="Google Shape;352;p16"/>
          <p:cNvSpPr/>
          <p:nvPr/>
        </p:nvSpPr>
        <p:spPr>
          <a:xfrm>
            <a:off x="2238619" y="2435242"/>
            <a:ext cx="685800" cy="315912"/>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353" name="Google Shape;353;p16"/>
          <p:cNvSpPr/>
          <p:nvPr/>
        </p:nvSpPr>
        <p:spPr>
          <a:xfrm>
            <a:off x="1903837" y="758114"/>
            <a:ext cx="6009692" cy="5577555"/>
          </a:xfrm>
          <a:prstGeom prst="ellipse">
            <a:avLst/>
          </a:prstGeom>
          <a:noFill/>
          <a:ln w="28575" cap="flat" cmpd="sng">
            <a:solidFill>
              <a:srgbClr val="FF0000"/>
            </a:solidFill>
            <a:prstDash val="dash"/>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54" name="Google Shape;354;p16"/>
          <p:cNvGrpSpPr/>
          <p:nvPr/>
        </p:nvGrpSpPr>
        <p:grpSpPr>
          <a:xfrm>
            <a:off x="418946" y="3185988"/>
            <a:ext cx="6764172" cy="3643228"/>
            <a:chOff x="37946" y="3185988"/>
            <a:chExt cx="6764172" cy="3643228"/>
          </a:xfrm>
        </p:grpSpPr>
        <p:sp>
          <p:nvSpPr>
            <p:cNvPr id="355" name="Google Shape;355;p16"/>
            <p:cNvSpPr txBox="1"/>
            <p:nvPr/>
          </p:nvSpPr>
          <p:spPr>
            <a:xfrm>
              <a:off x="2253248" y="6420052"/>
              <a:ext cx="454887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1800">
                  <a:solidFill>
                    <a:schemeClr val="dk1"/>
                  </a:solidFill>
                  <a:latin typeface="Calibri"/>
                  <a:ea typeface="Calibri"/>
                  <a:cs typeface="Calibri"/>
                  <a:sym typeface="Calibri"/>
                </a:rPr>
                <a:t>Double the distance for rural locations   </a:t>
              </a:r>
              <a:endParaRPr/>
            </a:p>
          </p:txBody>
        </p:sp>
        <p:sp>
          <p:nvSpPr>
            <p:cNvPr id="356" name="Google Shape;356;p16"/>
            <p:cNvSpPr/>
            <p:nvPr/>
          </p:nvSpPr>
          <p:spPr>
            <a:xfrm>
              <a:off x="1543281" y="3338992"/>
              <a:ext cx="2815809" cy="299122"/>
            </a:xfrm>
            <a:prstGeom prst="leftRightArrow">
              <a:avLst>
                <a:gd name="adj1" fmla="val 50000"/>
                <a:gd name="adj2" fmla="val 50000"/>
              </a:avLst>
            </a:prstGeom>
            <a:solidFill>
              <a:srgbClr val="208105"/>
            </a:solidFill>
            <a:ln w="127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357" name="Google Shape;357;p16"/>
            <p:cNvPicPr preferRelativeResize="0"/>
            <p:nvPr/>
          </p:nvPicPr>
          <p:blipFill rotWithShape="1">
            <a:blip r:embed="rId4">
              <a:alphaModFix/>
            </a:blip>
            <a:srcRect/>
            <a:stretch/>
          </p:blipFill>
          <p:spPr>
            <a:xfrm>
              <a:off x="37946" y="4784062"/>
              <a:ext cx="2364256" cy="2045154"/>
            </a:xfrm>
            <a:prstGeom prst="rect">
              <a:avLst/>
            </a:prstGeom>
            <a:noFill/>
            <a:ln>
              <a:noFill/>
            </a:ln>
          </p:spPr>
        </p:pic>
        <p:sp>
          <p:nvSpPr>
            <p:cNvPr id="358" name="Google Shape;358;p16"/>
            <p:cNvSpPr txBox="1"/>
            <p:nvPr/>
          </p:nvSpPr>
          <p:spPr>
            <a:xfrm>
              <a:off x="2178861" y="3185988"/>
              <a:ext cx="154464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Distance as per table</a:t>
              </a:r>
              <a:endParaRPr/>
            </a:p>
          </p:txBody>
        </p:sp>
      </p:grpSp>
      <p:grpSp>
        <p:nvGrpSpPr>
          <p:cNvPr id="359" name="Google Shape;359;p16"/>
          <p:cNvGrpSpPr/>
          <p:nvPr/>
        </p:nvGrpSpPr>
        <p:grpSpPr>
          <a:xfrm>
            <a:off x="-88340" y="2534945"/>
            <a:ext cx="2362487" cy="1592542"/>
            <a:chOff x="-537687" y="2593198"/>
            <a:chExt cx="2362487" cy="1592542"/>
          </a:xfrm>
        </p:grpSpPr>
        <p:sp>
          <p:nvSpPr>
            <p:cNvPr id="360" name="Google Shape;360;p16"/>
            <p:cNvSpPr/>
            <p:nvPr/>
          </p:nvSpPr>
          <p:spPr>
            <a:xfrm>
              <a:off x="-537687" y="2593198"/>
              <a:ext cx="2362487" cy="1592542"/>
            </a:xfrm>
            <a:prstGeom prst="ellipse">
              <a:avLst/>
            </a:prstGeom>
            <a:solidFill>
              <a:srgbClr val="B7CCE4">
                <a:alpha val="34901"/>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1" name="Google Shape;361;p16"/>
            <p:cNvSpPr txBox="1"/>
            <p:nvPr/>
          </p:nvSpPr>
          <p:spPr>
            <a:xfrm>
              <a:off x="119400" y="3751212"/>
              <a:ext cx="1185289" cy="430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1100">
                  <a:solidFill>
                    <a:schemeClr val="dk1"/>
                  </a:solidFill>
                  <a:latin typeface="Calibri"/>
                  <a:ea typeface="Calibri"/>
                  <a:cs typeface="Calibri"/>
                  <a:sym typeface="Calibri"/>
                </a:rPr>
                <a:t>ICP</a:t>
              </a:r>
              <a:endParaRPr/>
            </a:p>
            <a:p>
              <a:pPr marL="0" marR="0" lvl="0" indent="0" algn="ctr" rtl="0">
                <a:spcBef>
                  <a:spcPts val="0"/>
                </a:spcBef>
                <a:spcAft>
                  <a:spcPts val="0"/>
                </a:spcAft>
                <a:buNone/>
              </a:pPr>
              <a:r>
                <a:rPr lang="nl-NL" sz="1100">
                  <a:solidFill>
                    <a:schemeClr val="dk1"/>
                  </a:solidFill>
                  <a:latin typeface="Calibri"/>
                  <a:ea typeface="Calibri"/>
                  <a:cs typeface="Calibri"/>
                  <a:sym typeface="Calibri"/>
                </a:rPr>
                <a:t>5 &amp; 25m check</a:t>
              </a:r>
              <a:endParaRPr/>
            </a:p>
          </p:txBody>
        </p:sp>
      </p:grpSp>
      <p:sp>
        <p:nvSpPr>
          <p:cNvPr id="362" name="Google Shape;362;p16"/>
          <p:cNvSpPr/>
          <p:nvPr/>
        </p:nvSpPr>
        <p:spPr>
          <a:xfrm>
            <a:off x="7410388" y="3802119"/>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17"/>
          <p:cNvSpPr txBox="1"/>
          <p:nvPr/>
        </p:nvSpPr>
        <p:spPr>
          <a:xfrm>
            <a:off x="381000" y="0"/>
            <a:ext cx="9144000" cy="369332"/>
          </a:xfrm>
          <a:prstGeom prst="rect">
            <a:avLst/>
          </a:prstGeom>
          <a:solidFill>
            <a:srgbClr val="FFF4C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8" name="Google Shape;368;p17"/>
          <p:cNvSpPr/>
          <p:nvPr/>
        </p:nvSpPr>
        <p:spPr>
          <a:xfrm>
            <a:off x="315362" y="2815899"/>
            <a:ext cx="9209638" cy="957037"/>
          </a:xfrm>
          <a:prstGeom prst="rect">
            <a:avLst/>
          </a:prstGeom>
          <a:solidFill>
            <a:srgbClr val="C4BD97"/>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69" name="Google Shape;369;p17"/>
          <p:cNvSpPr/>
          <p:nvPr/>
        </p:nvSpPr>
        <p:spPr>
          <a:xfrm>
            <a:off x="4780428" y="3280074"/>
            <a:ext cx="175834" cy="378420"/>
          </a:xfrm>
          <a:prstGeom prst="rect">
            <a:avLst/>
          </a:prstGeom>
          <a:solidFill>
            <a:srgbClr val="FF0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0" name="Google Shape;370;p17"/>
          <p:cNvSpPr/>
          <p:nvPr/>
        </p:nvSpPr>
        <p:spPr>
          <a:xfrm>
            <a:off x="2804212" y="5011748"/>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1" name="Google Shape;371;p17"/>
          <p:cNvSpPr/>
          <p:nvPr/>
        </p:nvSpPr>
        <p:spPr>
          <a:xfrm>
            <a:off x="6435229" y="728931"/>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2" name="Google Shape;372;p17"/>
          <p:cNvSpPr/>
          <p:nvPr/>
        </p:nvSpPr>
        <p:spPr>
          <a:xfrm>
            <a:off x="6033591" y="470127"/>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3" name="Google Shape;373;p17"/>
          <p:cNvSpPr/>
          <p:nvPr/>
        </p:nvSpPr>
        <p:spPr>
          <a:xfrm>
            <a:off x="6910916" y="925170"/>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4" name="Google Shape;374;p17"/>
          <p:cNvSpPr/>
          <p:nvPr/>
        </p:nvSpPr>
        <p:spPr>
          <a:xfrm>
            <a:off x="4724353" y="2801976"/>
            <a:ext cx="410076" cy="336739"/>
          </a:xfrm>
          <a:prstGeom prst="cloud">
            <a:avLst/>
          </a:prstGeom>
          <a:solidFill>
            <a:srgbClr val="494429"/>
          </a:solidFill>
          <a:ln w="9525" cap="flat" cmpd="sng">
            <a:solidFill>
              <a:srgbClr val="494429"/>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75" name="Google Shape;375;p17"/>
          <p:cNvSpPr txBox="1"/>
          <p:nvPr/>
        </p:nvSpPr>
        <p:spPr>
          <a:xfrm>
            <a:off x="398929" y="27398"/>
            <a:ext cx="206129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800" b="1">
                <a:solidFill>
                  <a:srgbClr val="632523"/>
                </a:solidFill>
                <a:latin typeface="Calibri"/>
                <a:ea typeface="Calibri"/>
                <a:cs typeface="Calibri"/>
                <a:sym typeface="Calibri"/>
              </a:rPr>
              <a:t>Call</a:t>
            </a:r>
            <a:endParaRPr sz="2000" b="1">
              <a:solidFill>
                <a:srgbClr val="632523"/>
              </a:solidFill>
              <a:latin typeface="Calibri"/>
              <a:ea typeface="Calibri"/>
              <a:cs typeface="Calibri"/>
              <a:sym typeface="Calibri"/>
            </a:endParaRPr>
          </a:p>
        </p:txBody>
      </p:sp>
      <p:grpSp>
        <p:nvGrpSpPr>
          <p:cNvPr id="376" name="Google Shape;376;p17"/>
          <p:cNvGrpSpPr/>
          <p:nvPr/>
        </p:nvGrpSpPr>
        <p:grpSpPr>
          <a:xfrm>
            <a:off x="363123" y="3034690"/>
            <a:ext cx="1460039" cy="623805"/>
            <a:chOff x="-65638" y="2973210"/>
            <a:chExt cx="1460039" cy="623805"/>
          </a:xfrm>
        </p:grpSpPr>
        <p:pic>
          <p:nvPicPr>
            <p:cNvPr id="377" name="Google Shape;377;p17" descr="D:\Desktop\(4) IED immediate safety response\C-IED route clearance drills\Cied drills graphics\HILUX-SMALL.png"/>
            <p:cNvPicPr preferRelativeResize="0"/>
            <p:nvPr/>
          </p:nvPicPr>
          <p:blipFill rotWithShape="1">
            <a:blip r:embed="rId3">
              <a:alphaModFix/>
            </a:blip>
            <a:srcRect/>
            <a:stretch/>
          </p:blipFill>
          <p:spPr>
            <a:xfrm flipH="1">
              <a:off x="702748" y="3294416"/>
              <a:ext cx="691653" cy="302599"/>
            </a:xfrm>
            <a:prstGeom prst="rect">
              <a:avLst/>
            </a:prstGeom>
            <a:solidFill>
              <a:srgbClr val="4F6128"/>
            </a:solidFill>
            <a:ln>
              <a:noFill/>
            </a:ln>
          </p:spPr>
        </p:pic>
        <p:pic>
          <p:nvPicPr>
            <p:cNvPr id="378" name="Google Shape;378;p17" descr="D:\Desktop\(4) IED immediate safety response\C-IED route clearance drills\Cied drills graphics\HILUX-SMALL.png"/>
            <p:cNvPicPr preferRelativeResize="0"/>
            <p:nvPr/>
          </p:nvPicPr>
          <p:blipFill rotWithShape="1">
            <a:blip r:embed="rId3">
              <a:alphaModFix/>
            </a:blip>
            <a:srcRect/>
            <a:stretch/>
          </p:blipFill>
          <p:spPr>
            <a:xfrm rot="10800000" flipH="1">
              <a:off x="-65638" y="2973210"/>
              <a:ext cx="691653" cy="302599"/>
            </a:xfrm>
            <a:prstGeom prst="rect">
              <a:avLst/>
            </a:prstGeom>
            <a:solidFill>
              <a:srgbClr val="4F6128"/>
            </a:solidFill>
            <a:ln>
              <a:noFill/>
            </a:ln>
          </p:spPr>
        </p:pic>
      </p:grpSp>
      <p:grpSp>
        <p:nvGrpSpPr>
          <p:cNvPr id="379" name="Google Shape;379;p17"/>
          <p:cNvGrpSpPr/>
          <p:nvPr/>
        </p:nvGrpSpPr>
        <p:grpSpPr>
          <a:xfrm rot="1367047">
            <a:off x="6036516" y="3860321"/>
            <a:ext cx="1205231" cy="1061948"/>
            <a:chOff x="3098" y="1108"/>
            <a:chExt cx="572" cy="493"/>
          </a:xfrm>
        </p:grpSpPr>
        <p:sp>
          <p:nvSpPr>
            <p:cNvPr id="380" name="Google Shape;380;p17"/>
            <p:cNvSpPr/>
            <p:nvPr/>
          </p:nvSpPr>
          <p:spPr>
            <a:xfrm rot="-1339665">
              <a:off x="3144" y="1187"/>
              <a:ext cx="480" cy="336"/>
            </a:xfrm>
            <a:prstGeom prst="rect">
              <a:avLst/>
            </a:prstGeom>
            <a:noFill/>
            <a:ln w="76200" cap="flat" cmpd="sng">
              <a:solidFill>
                <a:srgbClr val="5A49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381" name="Google Shape;381;p17"/>
            <p:cNvSpPr/>
            <p:nvPr/>
          </p:nvSpPr>
          <p:spPr>
            <a:xfrm rot="-1339665">
              <a:off x="3166" y="1286"/>
              <a:ext cx="58" cy="305"/>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382" name="Google Shape;382;p17"/>
            <p:cNvSpPr/>
            <p:nvPr/>
          </p:nvSpPr>
          <p:spPr>
            <a:xfrm rot="-1339665">
              <a:off x="3456" y="1346"/>
              <a:ext cx="194" cy="101"/>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sp>
        <p:nvSpPr>
          <p:cNvPr id="383" name="Google Shape;383;p17"/>
          <p:cNvSpPr/>
          <p:nvPr/>
        </p:nvSpPr>
        <p:spPr>
          <a:xfrm>
            <a:off x="2238619" y="2435242"/>
            <a:ext cx="685800" cy="315912"/>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384" name="Google Shape;384;p17"/>
          <p:cNvSpPr/>
          <p:nvPr/>
        </p:nvSpPr>
        <p:spPr>
          <a:xfrm>
            <a:off x="1903837" y="758114"/>
            <a:ext cx="6009692" cy="5577555"/>
          </a:xfrm>
          <a:prstGeom prst="ellipse">
            <a:avLst/>
          </a:prstGeom>
          <a:noFill/>
          <a:ln w="28575" cap="flat" cmpd="sng">
            <a:solidFill>
              <a:srgbClr val="FF0000"/>
            </a:solidFill>
            <a:prstDash val="dash"/>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85" name="Google Shape;385;p17"/>
          <p:cNvSpPr/>
          <p:nvPr/>
        </p:nvSpPr>
        <p:spPr>
          <a:xfrm>
            <a:off x="7410388" y="3802119"/>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386" name="Google Shape;386;p17"/>
          <p:cNvGrpSpPr/>
          <p:nvPr/>
        </p:nvGrpSpPr>
        <p:grpSpPr>
          <a:xfrm>
            <a:off x="216726" y="2941368"/>
            <a:ext cx="2863020" cy="1046709"/>
            <a:chOff x="810524" y="2950600"/>
            <a:chExt cx="2863020" cy="1046709"/>
          </a:xfrm>
        </p:grpSpPr>
        <p:grpSp>
          <p:nvGrpSpPr>
            <p:cNvPr id="387" name="Google Shape;387;p17"/>
            <p:cNvGrpSpPr/>
            <p:nvPr/>
          </p:nvGrpSpPr>
          <p:grpSpPr>
            <a:xfrm>
              <a:off x="810524" y="2950600"/>
              <a:ext cx="2707693" cy="1046709"/>
              <a:chOff x="810524" y="2950600"/>
              <a:chExt cx="2707693" cy="1046709"/>
            </a:xfrm>
          </p:grpSpPr>
          <p:grpSp>
            <p:nvGrpSpPr>
              <p:cNvPr id="388" name="Google Shape;388;p17"/>
              <p:cNvGrpSpPr/>
              <p:nvPr/>
            </p:nvGrpSpPr>
            <p:grpSpPr>
              <a:xfrm>
                <a:off x="810524" y="2950600"/>
                <a:ext cx="556985" cy="442959"/>
                <a:chOff x="810524" y="2950600"/>
                <a:chExt cx="556985" cy="442959"/>
              </a:xfrm>
            </p:grpSpPr>
            <p:sp>
              <p:nvSpPr>
                <p:cNvPr id="389" name="Google Shape;389;p17"/>
                <p:cNvSpPr/>
                <p:nvPr/>
              </p:nvSpPr>
              <p:spPr>
                <a:xfrm rot="-7260000">
                  <a:off x="1044778" y="2994753"/>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0" name="Google Shape;390;p17"/>
                <p:cNvSpPr/>
                <p:nvPr/>
              </p:nvSpPr>
              <p:spPr>
                <a:xfrm rot="-10200000">
                  <a:off x="942908" y="2966394"/>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91" name="Google Shape;391;p17"/>
                <p:cNvSpPr/>
                <p:nvPr/>
              </p:nvSpPr>
              <p:spPr>
                <a:xfrm rot="9660000">
                  <a:off x="865512" y="2995098"/>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392" name="Google Shape;392;p17"/>
              <p:cNvSpPr/>
              <p:nvPr/>
            </p:nvSpPr>
            <p:spPr>
              <a:xfrm rot="5400000">
                <a:off x="2731300" y="3210392"/>
                <a:ext cx="687186" cy="886648"/>
              </a:xfrm>
              <a:prstGeom prst="wedgeRectCallout">
                <a:avLst>
                  <a:gd name="adj1" fmla="val -20833"/>
                  <a:gd name="adj2" fmla="val 93422"/>
                </a:avLst>
              </a:prstGeom>
              <a:solidFill>
                <a:srgbClr val="FFFF00">
                  <a:alpha val="40000"/>
                </a:srgbClr>
              </a:solidFill>
              <a:ln w="9525" cap="flat" cmpd="sng">
                <a:solidFill>
                  <a:srgbClr val="FFFF0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393" name="Google Shape;393;p17"/>
            <p:cNvSpPr txBox="1"/>
            <p:nvPr/>
          </p:nvSpPr>
          <p:spPr>
            <a:xfrm>
              <a:off x="2662404" y="3369819"/>
              <a:ext cx="1011140"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Hello 0 this is 20. 10 Liner…</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1"/>
                                          </p:stCondLst>
                                        </p:cTn>
                                        <p:tgtEl>
                                          <p:spTgt spid="3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18"/>
          <p:cNvSpPr txBox="1"/>
          <p:nvPr/>
        </p:nvSpPr>
        <p:spPr>
          <a:xfrm>
            <a:off x="384262" y="0"/>
            <a:ext cx="9144000" cy="369332"/>
          </a:xfrm>
          <a:prstGeom prst="rect">
            <a:avLst/>
          </a:prstGeom>
          <a:solidFill>
            <a:srgbClr val="FFF4C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nvGrpSpPr>
          <p:cNvPr id="399" name="Google Shape;399;p18"/>
          <p:cNvGrpSpPr/>
          <p:nvPr/>
        </p:nvGrpSpPr>
        <p:grpSpPr>
          <a:xfrm>
            <a:off x="722283" y="950347"/>
            <a:ext cx="2010663" cy="1327342"/>
            <a:chOff x="341282" y="950347"/>
            <a:chExt cx="2010663" cy="1327342"/>
          </a:xfrm>
        </p:grpSpPr>
        <p:sp>
          <p:nvSpPr>
            <p:cNvPr id="400" name="Google Shape;400;p18"/>
            <p:cNvSpPr/>
            <p:nvPr/>
          </p:nvSpPr>
          <p:spPr>
            <a:xfrm>
              <a:off x="341282" y="982480"/>
              <a:ext cx="1361611" cy="1295209"/>
            </a:xfrm>
            <a:prstGeom prst="ellipse">
              <a:avLst/>
            </a:prstGeom>
            <a:solidFill>
              <a:srgbClr val="B7CCE4">
                <a:alpha val="34901"/>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1" name="Google Shape;401;p18"/>
            <p:cNvSpPr txBox="1"/>
            <p:nvPr/>
          </p:nvSpPr>
          <p:spPr>
            <a:xfrm>
              <a:off x="1575026" y="950347"/>
              <a:ext cx="776919"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5 &amp; 25m check</a:t>
              </a:r>
              <a:endParaRPr/>
            </a:p>
          </p:txBody>
        </p:sp>
      </p:grpSp>
      <p:sp>
        <p:nvSpPr>
          <p:cNvPr id="402" name="Google Shape;402;p18"/>
          <p:cNvSpPr/>
          <p:nvPr/>
        </p:nvSpPr>
        <p:spPr>
          <a:xfrm>
            <a:off x="315362" y="2815899"/>
            <a:ext cx="9209638" cy="957037"/>
          </a:xfrm>
          <a:prstGeom prst="rect">
            <a:avLst/>
          </a:prstGeom>
          <a:solidFill>
            <a:srgbClr val="C4BD97"/>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03" name="Google Shape;403;p18" descr="D:\Desktop\(4) IED immediate safety response\C-IED route clearance drills\Cied drills graphics\HILUX-SMALL.png"/>
          <p:cNvPicPr preferRelativeResize="0"/>
          <p:nvPr/>
        </p:nvPicPr>
        <p:blipFill rotWithShape="1">
          <a:blip r:embed="rId3">
            <a:alphaModFix/>
          </a:blip>
          <a:srcRect/>
          <a:stretch/>
        </p:blipFill>
        <p:spPr>
          <a:xfrm rot="10800000" flipH="1">
            <a:off x="1903838" y="5897263"/>
            <a:ext cx="691653" cy="302599"/>
          </a:xfrm>
          <a:prstGeom prst="rect">
            <a:avLst/>
          </a:prstGeom>
          <a:solidFill>
            <a:srgbClr val="4F6128"/>
          </a:solidFill>
          <a:ln>
            <a:noFill/>
          </a:ln>
        </p:spPr>
      </p:pic>
      <p:sp>
        <p:nvSpPr>
          <p:cNvPr id="404" name="Google Shape;404;p18"/>
          <p:cNvSpPr/>
          <p:nvPr/>
        </p:nvSpPr>
        <p:spPr>
          <a:xfrm>
            <a:off x="4780428" y="3280074"/>
            <a:ext cx="175834" cy="378420"/>
          </a:xfrm>
          <a:prstGeom prst="rect">
            <a:avLst/>
          </a:prstGeom>
          <a:solidFill>
            <a:srgbClr val="FF0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05" name="Google Shape;405;p18" descr="D:\Desktop\(4) IED immediate safety response\C-IED route clearance drills\Cied drills graphics\HILUX-SMALL.png"/>
          <p:cNvPicPr preferRelativeResize="0"/>
          <p:nvPr/>
        </p:nvPicPr>
        <p:blipFill rotWithShape="1">
          <a:blip r:embed="rId3">
            <a:alphaModFix/>
          </a:blip>
          <a:srcRect/>
          <a:stretch/>
        </p:blipFill>
        <p:spPr>
          <a:xfrm rot="5400000" flipH="1">
            <a:off x="1057263" y="1471417"/>
            <a:ext cx="691653" cy="302599"/>
          </a:xfrm>
          <a:prstGeom prst="rect">
            <a:avLst/>
          </a:prstGeom>
          <a:solidFill>
            <a:srgbClr val="4F6128"/>
          </a:solidFill>
          <a:ln>
            <a:noFill/>
          </a:ln>
        </p:spPr>
      </p:pic>
      <p:pic>
        <p:nvPicPr>
          <p:cNvPr id="406" name="Google Shape;406;p18" descr="D:\Desktop\(4) IED immediate safety response\C-IED route clearance drills\Cied drills graphics\HILUX-SMALL.png"/>
          <p:cNvPicPr preferRelativeResize="0"/>
          <p:nvPr/>
        </p:nvPicPr>
        <p:blipFill rotWithShape="1">
          <a:blip r:embed="rId3">
            <a:alphaModFix/>
          </a:blip>
          <a:srcRect/>
          <a:stretch/>
        </p:blipFill>
        <p:spPr>
          <a:xfrm flipH="1">
            <a:off x="6813130" y="388195"/>
            <a:ext cx="691653" cy="302599"/>
          </a:xfrm>
          <a:prstGeom prst="rect">
            <a:avLst/>
          </a:prstGeom>
          <a:solidFill>
            <a:srgbClr val="4F6128"/>
          </a:solidFill>
          <a:ln>
            <a:noFill/>
          </a:ln>
        </p:spPr>
      </p:pic>
      <p:sp>
        <p:nvSpPr>
          <p:cNvPr id="407" name="Google Shape;407;p18"/>
          <p:cNvSpPr/>
          <p:nvPr/>
        </p:nvSpPr>
        <p:spPr>
          <a:xfrm>
            <a:off x="1903837" y="758114"/>
            <a:ext cx="6009692" cy="5577555"/>
          </a:xfrm>
          <a:prstGeom prst="ellipse">
            <a:avLst/>
          </a:prstGeom>
          <a:noFill/>
          <a:ln w="28575" cap="flat" cmpd="sng">
            <a:solidFill>
              <a:srgbClr val="FF0000"/>
            </a:solidFill>
            <a:prstDash val="dash"/>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8" name="Google Shape;408;p18"/>
          <p:cNvSpPr/>
          <p:nvPr/>
        </p:nvSpPr>
        <p:spPr>
          <a:xfrm>
            <a:off x="2804212" y="5011748"/>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09" name="Google Shape;409;p18"/>
          <p:cNvSpPr/>
          <p:nvPr/>
        </p:nvSpPr>
        <p:spPr>
          <a:xfrm>
            <a:off x="6435229" y="728931"/>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0" name="Google Shape;410;p18"/>
          <p:cNvSpPr/>
          <p:nvPr/>
        </p:nvSpPr>
        <p:spPr>
          <a:xfrm>
            <a:off x="6033591" y="470127"/>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1" name="Google Shape;411;p18"/>
          <p:cNvSpPr/>
          <p:nvPr/>
        </p:nvSpPr>
        <p:spPr>
          <a:xfrm>
            <a:off x="6910916" y="925170"/>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12" name="Google Shape;412;p18"/>
          <p:cNvSpPr/>
          <p:nvPr/>
        </p:nvSpPr>
        <p:spPr>
          <a:xfrm>
            <a:off x="4724353" y="2801976"/>
            <a:ext cx="410076" cy="336739"/>
          </a:xfrm>
          <a:prstGeom prst="cloud">
            <a:avLst/>
          </a:prstGeom>
          <a:solidFill>
            <a:srgbClr val="494429"/>
          </a:solidFill>
          <a:ln w="9525" cap="flat" cmpd="sng">
            <a:solidFill>
              <a:srgbClr val="494429"/>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413" name="Google Shape;413;p18"/>
          <p:cNvGrpSpPr/>
          <p:nvPr/>
        </p:nvGrpSpPr>
        <p:grpSpPr>
          <a:xfrm>
            <a:off x="363123" y="3034690"/>
            <a:ext cx="1460039" cy="623805"/>
            <a:chOff x="-17878" y="3034689"/>
            <a:chExt cx="1460039" cy="623805"/>
          </a:xfrm>
        </p:grpSpPr>
        <p:pic>
          <p:nvPicPr>
            <p:cNvPr id="414" name="Google Shape;414;p18" descr="D:\Desktop\(4) IED immediate safety response\C-IED route clearance drills\Cied drills graphics\HILUX-SMALL.png"/>
            <p:cNvPicPr preferRelativeResize="0"/>
            <p:nvPr/>
          </p:nvPicPr>
          <p:blipFill rotWithShape="1">
            <a:blip r:embed="rId3">
              <a:alphaModFix/>
            </a:blip>
            <a:srcRect/>
            <a:stretch/>
          </p:blipFill>
          <p:spPr>
            <a:xfrm flipH="1">
              <a:off x="750508" y="3355895"/>
              <a:ext cx="691653" cy="302599"/>
            </a:xfrm>
            <a:prstGeom prst="rect">
              <a:avLst/>
            </a:prstGeom>
            <a:solidFill>
              <a:srgbClr val="4F6128"/>
            </a:solidFill>
            <a:ln>
              <a:noFill/>
            </a:ln>
          </p:spPr>
        </p:pic>
        <p:pic>
          <p:nvPicPr>
            <p:cNvPr id="415" name="Google Shape;415;p18" descr="D:\Desktop\(4) IED immediate safety response\C-IED route clearance drills\Cied drills graphics\HILUX-SMALL.png"/>
            <p:cNvPicPr preferRelativeResize="0"/>
            <p:nvPr/>
          </p:nvPicPr>
          <p:blipFill rotWithShape="1">
            <a:blip r:embed="rId3">
              <a:alphaModFix/>
            </a:blip>
            <a:srcRect/>
            <a:stretch/>
          </p:blipFill>
          <p:spPr>
            <a:xfrm rot="10800000" flipH="1">
              <a:off x="-17878" y="3034689"/>
              <a:ext cx="691653" cy="302599"/>
            </a:xfrm>
            <a:prstGeom prst="rect">
              <a:avLst/>
            </a:prstGeom>
            <a:solidFill>
              <a:srgbClr val="4F6128"/>
            </a:solidFill>
            <a:ln>
              <a:noFill/>
            </a:ln>
          </p:spPr>
        </p:pic>
      </p:grpSp>
      <p:sp>
        <p:nvSpPr>
          <p:cNvPr id="416" name="Google Shape;416;p18"/>
          <p:cNvSpPr txBox="1"/>
          <p:nvPr/>
        </p:nvSpPr>
        <p:spPr>
          <a:xfrm>
            <a:off x="398929" y="27398"/>
            <a:ext cx="206129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800" b="1">
                <a:solidFill>
                  <a:srgbClr val="632523"/>
                </a:solidFill>
                <a:latin typeface="Calibri"/>
                <a:ea typeface="Calibri"/>
                <a:cs typeface="Calibri"/>
                <a:sym typeface="Calibri"/>
              </a:rPr>
              <a:t>Cordon</a:t>
            </a:r>
            <a:endParaRPr sz="2000" b="1">
              <a:solidFill>
                <a:srgbClr val="632523"/>
              </a:solidFill>
              <a:latin typeface="Calibri"/>
              <a:ea typeface="Calibri"/>
              <a:cs typeface="Calibri"/>
              <a:sym typeface="Calibri"/>
            </a:endParaRPr>
          </a:p>
        </p:txBody>
      </p:sp>
      <p:sp>
        <p:nvSpPr>
          <p:cNvPr id="417" name="Google Shape;417;p18"/>
          <p:cNvSpPr/>
          <p:nvPr/>
        </p:nvSpPr>
        <p:spPr>
          <a:xfrm>
            <a:off x="2238619" y="2435242"/>
            <a:ext cx="685800" cy="315912"/>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nvGrpSpPr>
          <p:cNvPr id="418" name="Google Shape;418;p18"/>
          <p:cNvGrpSpPr/>
          <p:nvPr/>
        </p:nvGrpSpPr>
        <p:grpSpPr>
          <a:xfrm rot="1367047">
            <a:off x="6036516" y="3860321"/>
            <a:ext cx="1205231" cy="1061948"/>
            <a:chOff x="3098" y="1108"/>
            <a:chExt cx="572" cy="493"/>
          </a:xfrm>
        </p:grpSpPr>
        <p:sp>
          <p:nvSpPr>
            <p:cNvPr id="419" name="Google Shape;419;p18"/>
            <p:cNvSpPr/>
            <p:nvPr/>
          </p:nvSpPr>
          <p:spPr>
            <a:xfrm rot="-1339665">
              <a:off x="3144" y="1187"/>
              <a:ext cx="480" cy="336"/>
            </a:xfrm>
            <a:prstGeom prst="rect">
              <a:avLst/>
            </a:prstGeom>
            <a:noFill/>
            <a:ln w="76200" cap="flat" cmpd="sng">
              <a:solidFill>
                <a:srgbClr val="5A49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420" name="Google Shape;420;p18"/>
            <p:cNvSpPr/>
            <p:nvPr/>
          </p:nvSpPr>
          <p:spPr>
            <a:xfrm rot="-1339665">
              <a:off x="3166" y="1286"/>
              <a:ext cx="58" cy="305"/>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421" name="Google Shape;421;p18"/>
            <p:cNvSpPr/>
            <p:nvPr/>
          </p:nvSpPr>
          <p:spPr>
            <a:xfrm rot="-1339665">
              <a:off x="3456" y="1346"/>
              <a:ext cx="194" cy="101"/>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grpSp>
        <p:nvGrpSpPr>
          <p:cNvPr id="422" name="Google Shape;422;p18"/>
          <p:cNvGrpSpPr/>
          <p:nvPr/>
        </p:nvGrpSpPr>
        <p:grpSpPr>
          <a:xfrm>
            <a:off x="892917" y="5404227"/>
            <a:ext cx="2031502" cy="1295209"/>
            <a:chOff x="511917" y="5404226"/>
            <a:chExt cx="2031502" cy="1295209"/>
          </a:xfrm>
        </p:grpSpPr>
        <p:sp>
          <p:nvSpPr>
            <p:cNvPr id="423" name="Google Shape;423;p18"/>
            <p:cNvSpPr/>
            <p:nvPr/>
          </p:nvSpPr>
          <p:spPr>
            <a:xfrm>
              <a:off x="1181808" y="5404226"/>
              <a:ext cx="1361611" cy="1295209"/>
            </a:xfrm>
            <a:prstGeom prst="ellipse">
              <a:avLst/>
            </a:prstGeom>
            <a:solidFill>
              <a:srgbClr val="B7CCE4">
                <a:alpha val="34901"/>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4" name="Google Shape;424;p18"/>
            <p:cNvSpPr txBox="1"/>
            <p:nvPr/>
          </p:nvSpPr>
          <p:spPr>
            <a:xfrm>
              <a:off x="511917" y="5904781"/>
              <a:ext cx="776919"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5 &amp; 25m check</a:t>
              </a:r>
              <a:endParaRPr/>
            </a:p>
          </p:txBody>
        </p:sp>
      </p:grpSp>
      <p:grpSp>
        <p:nvGrpSpPr>
          <p:cNvPr id="425" name="Google Shape;425;p18"/>
          <p:cNvGrpSpPr/>
          <p:nvPr/>
        </p:nvGrpSpPr>
        <p:grpSpPr>
          <a:xfrm>
            <a:off x="7584300" y="3872814"/>
            <a:ext cx="1361611" cy="1726096"/>
            <a:chOff x="7843952" y="3755153"/>
            <a:chExt cx="1361611" cy="1726096"/>
          </a:xfrm>
        </p:grpSpPr>
        <p:sp>
          <p:nvSpPr>
            <p:cNvPr id="426" name="Google Shape;426;p18"/>
            <p:cNvSpPr/>
            <p:nvPr/>
          </p:nvSpPr>
          <p:spPr>
            <a:xfrm>
              <a:off x="7843952" y="3755153"/>
              <a:ext cx="1361611" cy="1295209"/>
            </a:xfrm>
            <a:prstGeom prst="ellipse">
              <a:avLst/>
            </a:prstGeom>
            <a:solidFill>
              <a:srgbClr val="B7CCE4">
                <a:alpha val="34901"/>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7" name="Google Shape;427;p18"/>
            <p:cNvSpPr txBox="1"/>
            <p:nvPr/>
          </p:nvSpPr>
          <p:spPr>
            <a:xfrm>
              <a:off x="8137595" y="5050362"/>
              <a:ext cx="776919"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5 &amp; 25m check</a:t>
              </a:r>
              <a:endParaRPr/>
            </a:p>
          </p:txBody>
        </p:sp>
      </p:grpSp>
      <p:grpSp>
        <p:nvGrpSpPr>
          <p:cNvPr id="428" name="Google Shape;428;p18"/>
          <p:cNvGrpSpPr/>
          <p:nvPr/>
        </p:nvGrpSpPr>
        <p:grpSpPr>
          <a:xfrm>
            <a:off x="6478149" y="-123781"/>
            <a:ext cx="2138530" cy="1295209"/>
            <a:chOff x="6097149" y="-123781"/>
            <a:chExt cx="2138530" cy="1295209"/>
          </a:xfrm>
        </p:grpSpPr>
        <p:sp>
          <p:nvSpPr>
            <p:cNvPr id="429" name="Google Shape;429;p18"/>
            <p:cNvSpPr/>
            <p:nvPr/>
          </p:nvSpPr>
          <p:spPr>
            <a:xfrm>
              <a:off x="6097149" y="-123781"/>
              <a:ext cx="1361611" cy="1295209"/>
            </a:xfrm>
            <a:prstGeom prst="ellipse">
              <a:avLst/>
            </a:prstGeom>
            <a:solidFill>
              <a:srgbClr val="B7CCE4">
                <a:alpha val="34901"/>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30" name="Google Shape;430;p18"/>
            <p:cNvSpPr txBox="1"/>
            <p:nvPr/>
          </p:nvSpPr>
          <p:spPr>
            <a:xfrm>
              <a:off x="7458760" y="335181"/>
              <a:ext cx="776919"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5 &amp; 25m check</a:t>
              </a:r>
              <a:endParaRPr/>
            </a:p>
          </p:txBody>
        </p:sp>
      </p:grpSp>
      <p:sp>
        <p:nvSpPr>
          <p:cNvPr id="431" name="Google Shape;431;p18"/>
          <p:cNvSpPr/>
          <p:nvPr/>
        </p:nvSpPr>
        <p:spPr>
          <a:xfrm>
            <a:off x="7410388" y="3802119"/>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32" name="Google Shape;432;p18" descr="D:\Desktop\(4) IED immediate safety response\C-IED route clearance drills\Cied drills graphics\HILUX-SMALL.png"/>
          <p:cNvPicPr preferRelativeResize="0"/>
          <p:nvPr/>
        </p:nvPicPr>
        <p:blipFill rotWithShape="1">
          <a:blip r:embed="rId3">
            <a:alphaModFix/>
          </a:blip>
          <a:srcRect/>
          <a:stretch/>
        </p:blipFill>
        <p:spPr>
          <a:xfrm rot="5400000" flipH="1">
            <a:off x="7950473" y="4389125"/>
            <a:ext cx="691653" cy="302599"/>
          </a:xfrm>
          <a:prstGeom prst="rect">
            <a:avLst/>
          </a:prstGeom>
          <a:solidFill>
            <a:srgbClr val="4F6128"/>
          </a:solidFill>
          <a:ln>
            <a:noFill/>
          </a:ln>
        </p:spPr>
      </p:pic>
      <p:grpSp>
        <p:nvGrpSpPr>
          <p:cNvPr id="433" name="Google Shape;433;p18"/>
          <p:cNvGrpSpPr/>
          <p:nvPr/>
        </p:nvGrpSpPr>
        <p:grpSpPr>
          <a:xfrm>
            <a:off x="6748927" y="122056"/>
            <a:ext cx="751275" cy="846649"/>
            <a:chOff x="6367926" y="122056"/>
            <a:chExt cx="751275" cy="846649"/>
          </a:xfrm>
        </p:grpSpPr>
        <p:grpSp>
          <p:nvGrpSpPr>
            <p:cNvPr id="434" name="Google Shape;434;p18"/>
            <p:cNvGrpSpPr/>
            <p:nvPr/>
          </p:nvGrpSpPr>
          <p:grpSpPr>
            <a:xfrm rot="882776">
              <a:off x="6823400" y="712680"/>
              <a:ext cx="271654" cy="225221"/>
              <a:chOff x="7725" y="-7725"/>
              <a:chExt cx="829329" cy="1257969"/>
            </a:xfrm>
          </p:grpSpPr>
          <p:pic>
            <p:nvPicPr>
              <p:cNvPr id="435" name="Google Shape;435;p18" descr="D:\Desktop\(4) IED immediate safety response\C-IED route clearance drills\Cied drills graphics\SOLDIER2-SMALL.png"/>
              <p:cNvPicPr preferRelativeResize="0"/>
              <p:nvPr/>
            </p:nvPicPr>
            <p:blipFill rotWithShape="1">
              <a:blip r:embed="rId4">
                <a:alphaModFix/>
              </a:blip>
              <a:srcRect/>
              <a:stretch/>
            </p:blipFill>
            <p:spPr>
              <a:xfrm rot="10800000">
                <a:off x="7725" y="-7725"/>
                <a:ext cx="829329" cy="1257969"/>
              </a:xfrm>
              <a:prstGeom prst="rect">
                <a:avLst/>
              </a:prstGeom>
              <a:noFill/>
              <a:ln>
                <a:noFill/>
              </a:ln>
            </p:spPr>
          </p:pic>
          <p:sp>
            <p:nvSpPr>
              <p:cNvPr id="436" name="Google Shape;436;p18"/>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437" name="Google Shape;437;p18"/>
            <p:cNvGrpSpPr/>
            <p:nvPr/>
          </p:nvGrpSpPr>
          <p:grpSpPr>
            <a:xfrm rot="-5656813">
              <a:off x="6324927" y="183661"/>
              <a:ext cx="313384" cy="204568"/>
              <a:chOff x="7725" y="-7725"/>
              <a:chExt cx="829329" cy="1257969"/>
            </a:xfrm>
          </p:grpSpPr>
          <p:pic>
            <p:nvPicPr>
              <p:cNvPr id="438" name="Google Shape;438;p18" descr="D:\Desktop\(4) IED immediate safety response\C-IED route clearance drills\Cied drills graphics\SOLDIER2-SMALL.png"/>
              <p:cNvPicPr preferRelativeResize="0"/>
              <p:nvPr/>
            </p:nvPicPr>
            <p:blipFill rotWithShape="1">
              <a:blip r:embed="rId5">
                <a:alphaModFix/>
              </a:blip>
              <a:srcRect/>
              <a:stretch/>
            </p:blipFill>
            <p:spPr>
              <a:xfrm rot="10800000">
                <a:off x="7725" y="-7725"/>
                <a:ext cx="829329" cy="1257969"/>
              </a:xfrm>
              <a:prstGeom prst="rect">
                <a:avLst/>
              </a:prstGeom>
              <a:noFill/>
              <a:ln>
                <a:noFill/>
              </a:ln>
            </p:spPr>
          </p:pic>
          <p:sp>
            <p:nvSpPr>
              <p:cNvPr id="439" name="Google Shape;439;p18"/>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grpSp>
        <p:nvGrpSpPr>
          <p:cNvPr id="440" name="Google Shape;440;p18"/>
          <p:cNvGrpSpPr/>
          <p:nvPr/>
        </p:nvGrpSpPr>
        <p:grpSpPr>
          <a:xfrm>
            <a:off x="5300702" y="5969657"/>
            <a:ext cx="1233562" cy="766433"/>
            <a:chOff x="9215161" y="5848665"/>
            <a:chExt cx="1233562" cy="766433"/>
          </a:xfrm>
        </p:grpSpPr>
        <p:grpSp>
          <p:nvGrpSpPr>
            <p:cNvPr id="441" name="Google Shape;441;p18"/>
            <p:cNvGrpSpPr/>
            <p:nvPr/>
          </p:nvGrpSpPr>
          <p:grpSpPr>
            <a:xfrm rot="1520595">
              <a:off x="10180518" y="5879145"/>
              <a:ext cx="212090" cy="309880"/>
              <a:chOff x="0" y="0"/>
              <a:chExt cx="829329" cy="1257969"/>
            </a:xfrm>
          </p:grpSpPr>
          <p:pic>
            <p:nvPicPr>
              <p:cNvPr id="442" name="Google Shape;442;p18" descr="D:\Desktop\(4) IED immediate safety response\C-IED route clearance drills\Cied drills graphics\SOLDIER2-SMALL.png"/>
              <p:cNvPicPr preferRelativeResize="0"/>
              <p:nvPr/>
            </p:nvPicPr>
            <p:blipFill rotWithShape="1">
              <a:blip r:embed="rId6">
                <a:alphaModFix/>
              </a:blip>
              <a:srcRect/>
              <a:stretch/>
            </p:blipFill>
            <p:spPr>
              <a:xfrm rot="10800000">
                <a:off x="0" y="0"/>
                <a:ext cx="829329" cy="1257969"/>
              </a:xfrm>
              <a:prstGeom prst="rect">
                <a:avLst/>
              </a:prstGeom>
              <a:noFill/>
              <a:ln>
                <a:noFill/>
              </a:ln>
            </p:spPr>
          </p:pic>
          <p:sp>
            <p:nvSpPr>
              <p:cNvPr id="443" name="Google Shape;443;p18"/>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444" name="Google Shape;444;p18"/>
            <p:cNvGrpSpPr/>
            <p:nvPr/>
          </p:nvGrpSpPr>
          <p:grpSpPr>
            <a:xfrm rot="1520595">
              <a:off x="9745595" y="6114706"/>
              <a:ext cx="229870" cy="294005"/>
              <a:chOff x="0" y="0"/>
              <a:chExt cx="829329" cy="1257969"/>
            </a:xfrm>
          </p:grpSpPr>
          <p:pic>
            <p:nvPicPr>
              <p:cNvPr id="445" name="Google Shape;445;p18" descr="D:\Desktop\(4) IED immediate safety response\C-IED route clearance drills\Cied drills graphics\SOLDIER2-SMALL.png"/>
              <p:cNvPicPr preferRelativeResize="0"/>
              <p:nvPr/>
            </p:nvPicPr>
            <p:blipFill rotWithShape="1">
              <a:blip r:embed="rId7">
                <a:alphaModFix/>
              </a:blip>
              <a:srcRect/>
              <a:stretch/>
            </p:blipFill>
            <p:spPr>
              <a:xfrm rot="10800000">
                <a:off x="0" y="0"/>
                <a:ext cx="829329" cy="1257969"/>
              </a:xfrm>
              <a:prstGeom prst="rect">
                <a:avLst/>
              </a:prstGeom>
              <a:noFill/>
              <a:ln>
                <a:noFill/>
              </a:ln>
            </p:spPr>
          </p:pic>
          <p:sp>
            <p:nvSpPr>
              <p:cNvPr id="446" name="Google Shape;446;p18"/>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447" name="Google Shape;447;p18"/>
            <p:cNvGrpSpPr/>
            <p:nvPr/>
          </p:nvGrpSpPr>
          <p:grpSpPr>
            <a:xfrm rot="1520595">
              <a:off x="9262444" y="6292275"/>
              <a:ext cx="262890" cy="280035"/>
              <a:chOff x="0" y="0"/>
              <a:chExt cx="829329" cy="1257969"/>
            </a:xfrm>
          </p:grpSpPr>
          <p:pic>
            <p:nvPicPr>
              <p:cNvPr id="448" name="Google Shape;448;p18" descr="D:\Desktop\(4) IED immediate safety response\C-IED route clearance drills\Cied drills graphics\SOLDIER2-SMALL.png"/>
              <p:cNvPicPr preferRelativeResize="0"/>
              <p:nvPr/>
            </p:nvPicPr>
            <p:blipFill rotWithShape="1">
              <a:blip r:embed="rId8">
                <a:alphaModFix/>
              </a:blip>
              <a:srcRect/>
              <a:stretch/>
            </p:blipFill>
            <p:spPr>
              <a:xfrm rot="10800000">
                <a:off x="0" y="0"/>
                <a:ext cx="829329" cy="1257969"/>
              </a:xfrm>
              <a:prstGeom prst="rect">
                <a:avLst/>
              </a:prstGeom>
              <a:noFill/>
              <a:ln>
                <a:noFill/>
              </a:ln>
            </p:spPr>
          </p:pic>
          <p:sp>
            <p:nvSpPr>
              <p:cNvPr id="449" name="Google Shape;449;p18"/>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450" name="Google Shape;450;p18"/>
          <p:cNvGrpSpPr/>
          <p:nvPr/>
        </p:nvGrpSpPr>
        <p:grpSpPr>
          <a:xfrm>
            <a:off x="2068453" y="5644710"/>
            <a:ext cx="347238" cy="842730"/>
            <a:chOff x="1687453" y="5644710"/>
            <a:chExt cx="347238" cy="842730"/>
          </a:xfrm>
        </p:grpSpPr>
        <p:grpSp>
          <p:nvGrpSpPr>
            <p:cNvPr id="451" name="Google Shape;451;p18"/>
            <p:cNvGrpSpPr/>
            <p:nvPr/>
          </p:nvGrpSpPr>
          <p:grpSpPr>
            <a:xfrm rot="-5656813">
              <a:off x="1768606" y="6215570"/>
              <a:ext cx="184932" cy="334368"/>
              <a:chOff x="7725" y="-7725"/>
              <a:chExt cx="829329" cy="1257969"/>
            </a:xfrm>
          </p:grpSpPr>
          <p:pic>
            <p:nvPicPr>
              <p:cNvPr id="452" name="Google Shape;452;p18" descr="D:\Desktop\(4) IED immediate safety response\C-IED route clearance drills\Cied drills graphics\SOLDIER2-SMALL.png"/>
              <p:cNvPicPr preferRelativeResize="0"/>
              <p:nvPr/>
            </p:nvPicPr>
            <p:blipFill rotWithShape="1">
              <a:blip r:embed="rId9">
                <a:alphaModFix/>
              </a:blip>
              <a:srcRect/>
              <a:stretch/>
            </p:blipFill>
            <p:spPr>
              <a:xfrm rot="10800000">
                <a:off x="7725" y="-7725"/>
                <a:ext cx="829329" cy="1257969"/>
              </a:xfrm>
              <a:prstGeom prst="rect">
                <a:avLst/>
              </a:prstGeom>
              <a:noFill/>
              <a:ln>
                <a:noFill/>
              </a:ln>
            </p:spPr>
          </p:pic>
          <p:sp>
            <p:nvSpPr>
              <p:cNvPr id="453" name="Google Shape;453;p18"/>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454" name="Google Shape;454;p18"/>
            <p:cNvGrpSpPr/>
            <p:nvPr/>
          </p:nvGrpSpPr>
          <p:grpSpPr>
            <a:xfrm rot="-10310743">
              <a:off x="1700374" y="5661442"/>
              <a:ext cx="250190" cy="200025"/>
              <a:chOff x="0" y="0"/>
              <a:chExt cx="829329" cy="1257969"/>
            </a:xfrm>
          </p:grpSpPr>
          <p:pic>
            <p:nvPicPr>
              <p:cNvPr id="455" name="Google Shape;455;p18" descr="D:\Desktop\(4) IED immediate safety response\C-IED route clearance drills\Cied drills graphics\SOLDIER2-SMALL.png"/>
              <p:cNvPicPr preferRelativeResize="0"/>
              <p:nvPr/>
            </p:nvPicPr>
            <p:blipFill rotWithShape="1">
              <a:blip r:embed="rId10">
                <a:alphaModFix/>
              </a:blip>
              <a:srcRect/>
              <a:stretch/>
            </p:blipFill>
            <p:spPr>
              <a:xfrm rot="10800000">
                <a:off x="0" y="0"/>
                <a:ext cx="829329" cy="1257969"/>
              </a:xfrm>
              <a:prstGeom prst="rect">
                <a:avLst/>
              </a:prstGeom>
              <a:noFill/>
              <a:ln>
                <a:noFill/>
              </a:ln>
            </p:spPr>
          </p:pic>
          <p:sp>
            <p:nvSpPr>
              <p:cNvPr id="456" name="Google Shape;456;p18"/>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457" name="Google Shape;457;p18"/>
          <p:cNvGrpSpPr/>
          <p:nvPr/>
        </p:nvGrpSpPr>
        <p:grpSpPr>
          <a:xfrm>
            <a:off x="927539" y="1317649"/>
            <a:ext cx="923630" cy="650895"/>
            <a:chOff x="546538" y="1317648"/>
            <a:chExt cx="923630" cy="650895"/>
          </a:xfrm>
        </p:grpSpPr>
        <p:grpSp>
          <p:nvGrpSpPr>
            <p:cNvPr id="458" name="Google Shape;458;p18"/>
            <p:cNvGrpSpPr/>
            <p:nvPr/>
          </p:nvGrpSpPr>
          <p:grpSpPr>
            <a:xfrm rot="-10310743">
              <a:off x="563361" y="1692808"/>
              <a:ext cx="280035" cy="257175"/>
              <a:chOff x="0" y="0"/>
              <a:chExt cx="829329" cy="1257969"/>
            </a:xfrm>
          </p:grpSpPr>
          <p:pic>
            <p:nvPicPr>
              <p:cNvPr id="459" name="Google Shape;459;p18" descr="D:\Desktop\(4) IED immediate safety response\C-IED route clearance drills\Cied drills graphics\SOLDIER2-SMALL.png"/>
              <p:cNvPicPr preferRelativeResize="0"/>
              <p:nvPr/>
            </p:nvPicPr>
            <p:blipFill rotWithShape="1">
              <a:blip r:embed="rId11">
                <a:alphaModFix/>
              </a:blip>
              <a:srcRect/>
              <a:stretch/>
            </p:blipFill>
            <p:spPr>
              <a:xfrm rot="10800000">
                <a:off x="0" y="0"/>
                <a:ext cx="829329" cy="1257969"/>
              </a:xfrm>
              <a:prstGeom prst="rect">
                <a:avLst/>
              </a:prstGeom>
              <a:noFill/>
              <a:ln>
                <a:noFill/>
              </a:ln>
            </p:spPr>
          </p:pic>
          <p:sp>
            <p:nvSpPr>
              <p:cNvPr id="460" name="Google Shape;460;p18"/>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461" name="Google Shape;461;p18"/>
            <p:cNvGrpSpPr/>
            <p:nvPr/>
          </p:nvGrpSpPr>
          <p:grpSpPr>
            <a:xfrm rot="-5400000">
              <a:off x="1214263" y="1313838"/>
              <a:ext cx="252095" cy="259715"/>
              <a:chOff x="7725" y="-7725"/>
              <a:chExt cx="829329" cy="1257969"/>
            </a:xfrm>
          </p:grpSpPr>
          <p:pic>
            <p:nvPicPr>
              <p:cNvPr id="462" name="Google Shape;462;p18" descr="D:\Desktop\(4) IED immediate safety response\C-IED route clearance drills\Cied drills graphics\SOLDIER2-SMALL.png"/>
              <p:cNvPicPr preferRelativeResize="0"/>
              <p:nvPr/>
            </p:nvPicPr>
            <p:blipFill rotWithShape="1">
              <a:blip r:embed="rId12">
                <a:alphaModFix/>
              </a:blip>
              <a:srcRect/>
              <a:stretch/>
            </p:blipFill>
            <p:spPr>
              <a:xfrm rot="10800000">
                <a:off x="7725" y="-7725"/>
                <a:ext cx="829329" cy="1257969"/>
              </a:xfrm>
              <a:prstGeom prst="rect">
                <a:avLst/>
              </a:prstGeom>
              <a:noFill/>
              <a:ln>
                <a:noFill/>
              </a:ln>
            </p:spPr>
          </p:pic>
          <p:sp>
            <p:nvSpPr>
              <p:cNvPr id="463" name="Google Shape;463;p18"/>
              <p:cNvSpPr/>
              <p:nvPr/>
            </p:nvSpPr>
            <p:spPr>
              <a:xfrm>
                <a:off x="213018" y="557188"/>
                <a:ext cx="337662" cy="391618"/>
              </a:xfrm>
              <a:prstGeom prst="ellipse">
                <a:avLst/>
              </a:prstGeom>
              <a:solidFill>
                <a:srgbClr val="BBD6EE"/>
              </a:solid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464" name="Google Shape;464;p18"/>
          <p:cNvGrpSpPr/>
          <p:nvPr/>
        </p:nvGrpSpPr>
        <p:grpSpPr>
          <a:xfrm>
            <a:off x="4799993" y="5482804"/>
            <a:ext cx="2973529" cy="1866175"/>
            <a:chOff x="4442416" y="5455144"/>
            <a:chExt cx="2973529" cy="1866175"/>
          </a:xfrm>
        </p:grpSpPr>
        <p:sp>
          <p:nvSpPr>
            <p:cNvPr id="465" name="Google Shape;465;p18"/>
            <p:cNvSpPr/>
            <p:nvPr/>
          </p:nvSpPr>
          <p:spPr>
            <a:xfrm rot="-1255588">
              <a:off x="4613110" y="5740627"/>
              <a:ext cx="1837779" cy="1295209"/>
            </a:xfrm>
            <a:prstGeom prst="ellipse">
              <a:avLst/>
            </a:prstGeom>
            <a:solidFill>
              <a:srgbClr val="B7CCE4">
                <a:alpha val="34901"/>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6" name="Google Shape;466;p18"/>
            <p:cNvSpPr txBox="1"/>
            <p:nvPr/>
          </p:nvSpPr>
          <p:spPr>
            <a:xfrm>
              <a:off x="6367330" y="6158888"/>
              <a:ext cx="104861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5 &amp; 25m check</a:t>
              </a:r>
              <a:endParaRPr/>
            </a:p>
          </p:txBody>
        </p:sp>
      </p:grpSp>
      <p:grpSp>
        <p:nvGrpSpPr>
          <p:cNvPr id="467" name="Google Shape;467;p18"/>
          <p:cNvGrpSpPr/>
          <p:nvPr/>
        </p:nvGrpSpPr>
        <p:grpSpPr>
          <a:xfrm>
            <a:off x="7801467" y="4419490"/>
            <a:ext cx="937308" cy="291339"/>
            <a:chOff x="7420466" y="4419489"/>
            <a:chExt cx="937308" cy="291339"/>
          </a:xfrm>
        </p:grpSpPr>
        <p:grpSp>
          <p:nvGrpSpPr>
            <p:cNvPr id="468" name="Google Shape;468;p18"/>
            <p:cNvGrpSpPr/>
            <p:nvPr/>
          </p:nvGrpSpPr>
          <p:grpSpPr>
            <a:xfrm rot="1520595">
              <a:off x="7450445" y="4465781"/>
              <a:ext cx="260985" cy="198755"/>
              <a:chOff x="0" y="0"/>
              <a:chExt cx="829329" cy="1257969"/>
            </a:xfrm>
          </p:grpSpPr>
          <p:pic>
            <p:nvPicPr>
              <p:cNvPr id="469" name="Google Shape;469;p18" descr="D:\Desktop\(4) IED immediate safety response\C-IED route clearance drills\Cied drills graphics\SOLDIER2-SMALL.png"/>
              <p:cNvPicPr preferRelativeResize="0"/>
              <p:nvPr/>
            </p:nvPicPr>
            <p:blipFill rotWithShape="1">
              <a:blip r:embed="rId13">
                <a:alphaModFix/>
              </a:blip>
              <a:srcRect/>
              <a:stretch/>
            </p:blipFill>
            <p:spPr>
              <a:xfrm rot="10800000">
                <a:off x="0" y="0"/>
                <a:ext cx="829329" cy="1257969"/>
              </a:xfrm>
              <a:prstGeom prst="rect">
                <a:avLst/>
              </a:prstGeom>
              <a:noFill/>
              <a:ln>
                <a:noFill/>
              </a:ln>
            </p:spPr>
          </p:pic>
          <p:sp>
            <p:nvSpPr>
              <p:cNvPr id="470" name="Google Shape;470;p18"/>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471" name="Google Shape;471;p18"/>
            <p:cNvGrpSpPr/>
            <p:nvPr/>
          </p:nvGrpSpPr>
          <p:grpSpPr>
            <a:xfrm rot="-5400000">
              <a:off x="8101869" y="4435300"/>
              <a:ext cx="252095" cy="259715"/>
              <a:chOff x="7725" y="-7725"/>
              <a:chExt cx="829329" cy="1257969"/>
            </a:xfrm>
          </p:grpSpPr>
          <p:pic>
            <p:nvPicPr>
              <p:cNvPr id="472" name="Google Shape;472;p18" descr="D:\Desktop\(4) IED immediate safety response\C-IED route clearance drills\Cied drills graphics\SOLDIER2-SMALL.png"/>
              <p:cNvPicPr preferRelativeResize="0"/>
              <p:nvPr/>
            </p:nvPicPr>
            <p:blipFill rotWithShape="1">
              <a:blip r:embed="rId12">
                <a:alphaModFix/>
              </a:blip>
              <a:srcRect/>
              <a:stretch/>
            </p:blipFill>
            <p:spPr>
              <a:xfrm rot="10800000">
                <a:off x="7725" y="-7725"/>
                <a:ext cx="829329" cy="1257969"/>
              </a:xfrm>
              <a:prstGeom prst="rect">
                <a:avLst/>
              </a:prstGeom>
              <a:noFill/>
              <a:ln>
                <a:noFill/>
              </a:ln>
            </p:spPr>
          </p:pic>
          <p:sp>
            <p:nvSpPr>
              <p:cNvPr id="473" name="Google Shape;473;p18"/>
              <p:cNvSpPr/>
              <p:nvPr/>
            </p:nvSpPr>
            <p:spPr>
              <a:xfrm>
                <a:off x="213018" y="557188"/>
                <a:ext cx="337662" cy="391618"/>
              </a:xfrm>
              <a:prstGeom prst="ellipse">
                <a:avLst/>
              </a:prstGeom>
              <a:solidFill>
                <a:srgbClr val="BBD6EE"/>
              </a:solid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Google Shape;478;p19"/>
          <p:cNvSpPr txBox="1"/>
          <p:nvPr/>
        </p:nvSpPr>
        <p:spPr>
          <a:xfrm>
            <a:off x="381000" y="0"/>
            <a:ext cx="9144000" cy="369332"/>
          </a:xfrm>
          <a:prstGeom prst="rect">
            <a:avLst/>
          </a:prstGeom>
          <a:solidFill>
            <a:srgbClr val="FFF4C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79" name="Google Shape;479;p19"/>
          <p:cNvSpPr/>
          <p:nvPr/>
        </p:nvSpPr>
        <p:spPr>
          <a:xfrm>
            <a:off x="315362" y="2815899"/>
            <a:ext cx="9209638" cy="957037"/>
          </a:xfrm>
          <a:prstGeom prst="rect">
            <a:avLst/>
          </a:prstGeom>
          <a:solidFill>
            <a:srgbClr val="C4BD97"/>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80" name="Google Shape;480;p19" descr="D:\Desktop\(4) IED immediate safety response\C-IED route clearance drills\Cied drills graphics\HILUX-SMALL.png"/>
          <p:cNvPicPr preferRelativeResize="0"/>
          <p:nvPr/>
        </p:nvPicPr>
        <p:blipFill rotWithShape="1">
          <a:blip r:embed="rId3">
            <a:alphaModFix/>
          </a:blip>
          <a:srcRect/>
          <a:stretch/>
        </p:blipFill>
        <p:spPr>
          <a:xfrm rot="10800000" flipH="1">
            <a:off x="1903838" y="5897263"/>
            <a:ext cx="691653" cy="302599"/>
          </a:xfrm>
          <a:prstGeom prst="rect">
            <a:avLst/>
          </a:prstGeom>
          <a:solidFill>
            <a:srgbClr val="4F6128"/>
          </a:solidFill>
          <a:ln>
            <a:noFill/>
          </a:ln>
        </p:spPr>
      </p:pic>
      <p:sp>
        <p:nvSpPr>
          <p:cNvPr id="481" name="Google Shape;481;p19"/>
          <p:cNvSpPr/>
          <p:nvPr/>
        </p:nvSpPr>
        <p:spPr>
          <a:xfrm>
            <a:off x="4780428" y="3280074"/>
            <a:ext cx="175834" cy="378420"/>
          </a:xfrm>
          <a:prstGeom prst="rect">
            <a:avLst/>
          </a:prstGeom>
          <a:solidFill>
            <a:srgbClr val="FF0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82" name="Google Shape;482;p19" descr="D:\Desktop\(4) IED immediate safety response\C-IED route clearance drills\Cied drills graphics\HILUX-SMALL.png"/>
          <p:cNvPicPr preferRelativeResize="0"/>
          <p:nvPr/>
        </p:nvPicPr>
        <p:blipFill rotWithShape="1">
          <a:blip r:embed="rId3">
            <a:alphaModFix/>
          </a:blip>
          <a:srcRect/>
          <a:stretch/>
        </p:blipFill>
        <p:spPr>
          <a:xfrm flipH="1">
            <a:off x="6813130" y="388195"/>
            <a:ext cx="691653" cy="302599"/>
          </a:xfrm>
          <a:prstGeom prst="rect">
            <a:avLst/>
          </a:prstGeom>
          <a:solidFill>
            <a:srgbClr val="4F6128"/>
          </a:solidFill>
          <a:ln>
            <a:noFill/>
          </a:ln>
        </p:spPr>
      </p:pic>
      <p:sp>
        <p:nvSpPr>
          <p:cNvPr id="483" name="Google Shape;483;p19"/>
          <p:cNvSpPr/>
          <p:nvPr/>
        </p:nvSpPr>
        <p:spPr>
          <a:xfrm>
            <a:off x="1903837" y="758114"/>
            <a:ext cx="6009692" cy="5577555"/>
          </a:xfrm>
          <a:prstGeom prst="ellipse">
            <a:avLst/>
          </a:prstGeom>
          <a:noFill/>
          <a:ln w="28575" cap="flat" cmpd="sng">
            <a:solidFill>
              <a:srgbClr val="FF0000"/>
            </a:solidFill>
            <a:prstDash val="dash"/>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4" name="Google Shape;484;p19"/>
          <p:cNvSpPr/>
          <p:nvPr/>
        </p:nvSpPr>
        <p:spPr>
          <a:xfrm>
            <a:off x="2804212" y="5011748"/>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5" name="Google Shape;485;p19"/>
          <p:cNvSpPr/>
          <p:nvPr/>
        </p:nvSpPr>
        <p:spPr>
          <a:xfrm>
            <a:off x="6435229" y="728931"/>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6" name="Google Shape;486;p19"/>
          <p:cNvSpPr/>
          <p:nvPr/>
        </p:nvSpPr>
        <p:spPr>
          <a:xfrm>
            <a:off x="6033591" y="470127"/>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7" name="Google Shape;487;p19"/>
          <p:cNvSpPr/>
          <p:nvPr/>
        </p:nvSpPr>
        <p:spPr>
          <a:xfrm>
            <a:off x="6910916" y="925170"/>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8" name="Google Shape;488;p19"/>
          <p:cNvSpPr/>
          <p:nvPr/>
        </p:nvSpPr>
        <p:spPr>
          <a:xfrm>
            <a:off x="7410388" y="3802119"/>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89" name="Google Shape;489;p19"/>
          <p:cNvSpPr/>
          <p:nvPr/>
        </p:nvSpPr>
        <p:spPr>
          <a:xfrm>
            <a:off x="4724353" y="2801976"/>
            <a:ext cx="410076" cy="336739"/>
          </a:xfrm>
          <a:prstGeom prst="cloud">
            <a:avLst/>
          </a:prstGeom>
          <a:solidFill>
            <a:srgbClr val="494429"/>
          </a:solidFill>
          <a:ln w="9525" cap="flat" cmpd="sng">
            <a:solidFill>
              <a:srgbClr val="494429"/>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90" name="Google Shape;490;p19" descr="D:\Desktop\(4) IED immediate safety response\C-IED route clearance drills\Cied drills graphics\HILUX-SMALL.png"/>
          <p:cNvPicPr preferRelativeResize="0"/>
          <p:nvPr/>
        </p:nvPicPr>
        <p:blipFill rotWithShape="1">
          <a:blip r:embed="rId3">
            <a:alphaModFix/>
          </a:blip>
          <a:srcRect/>
          <a:stretch/>
        </p:blipFill>
        <p:spPr>
          <a:xfrm rot="5400000" flipH="1">
            <a:off x="7950473" y="4389125"/>
            <a:ext cx="691653" cy="302599"/>
          </a:xfrm>
          <a:prstGeom prst="rect">
            <a:avLst/>
          </a:prstGeom>
          <a:solidFill>
            <a:srgbClr val="4F6128"/>
          </a:solidFill>
          <a:ln>
            <a:noFill/>
          </a:ln>
        </p:spPr>
      </p:pic>
      <p:sp>
        <p:nvSpPr>
          <p:cNvPr id="491" name="Google Shape;491;p19"/>
          <p:cNvSpPr txBox="1"/>
          <p:nvPr/>
        </p:nvSpPr>
        <p:spPr>
          <a:xfrm>
            <a:off x="398929" y="27398"/>
            <a:ext cx="206129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800" b="1">
                <a:solidFill>
                  <a:srgbClr val="632523"/>
                </a:solidFill>
                <a:latin typeface="Calibri"/>
                <a:ea typeface="Calibri"/>
                <a:cs typeface="Calibri"/>
                <a:sym typeface="Calibri"/>
              </a:rPr>
              <a:t>Control</a:t>
            </a:r>
            <a:endParaRPr sz="2000" b="1">
              <a:solidFill>
                <a:srgbClr val="632523"/>
              </a:solidFill>
              <a:latin typeface="Calibri"/>
              <a:ea typeface="Calibri"/>
              <a:cs typeface="Calibri"/>
              <a:sym typeface="Calibri"/>
            </a:endParaRPr>
          </a:p>
        </p:txBody>
      </p:sp>
      <p:grpSp>
        <p:nvGrpSpPr>
          <p:cNvPr id="492" name="Google Shape;492;p19"/>
          <p:cNvGrpSpPr/>
          <p:nvPr/>
        </p:nvGrpSpPr>
        <p:grpSpPr>
          <a:xfrm>
            <a:off x="363123" y="3034690"/>
            <a:ext cx="1460039" cy="623805"/>
            <a:chOff x="-17878" y="3034689"/>
            <a:chExt cx="1460039" cy="623805"/>
          </a:xfrm>
        </p:grpSpPr>
        <p:pic>
          <p:nvPicPr>
            <p:cNvPr id="493" name="Google Shape;493;p19" descr="D:\Desktop\(4) IED immediate safety response\C-IED route clearance drills\Cied drills graphics\HILUX-SMALL.png"/>
            <p:cNvPicPr preferRelativeResize="0"/>
            <p:nvPr/>
          </p:nvPicPr>
          <p:blipFill rotWithShape="1">
            <a:blip r:embed="rId3">
              <a:alphaModFix/>
            </a:blip>
            <a:srcRect/>
            <a:stretch/>
          </p:blipFill>
          <p:spPr>
            <a:xfrm flipH="1">
              <a:off x="750508" y="3355895"/>
              <a:ext cx="691653" cy="302599"/>
            </a:xfrm>
            <a:prstGeom prst="rect">
              <a:avLst/>
            </a:prstGeom>
            <a:solidFill>
              <a:srgbClr val="4F6128"/>
            </a:solidFill>
            <a:ln>
              <a:noFill/>
            </a:ln>
          </p:spPr>
        </p:pic>
        <p:pic>
          <p:nvPicPr>
            <p:cNvPr id="494" name="Google Shape;494;p19" descr="D:\Desktop\(4) IED immediate safety response\C-IED route clearance drills\Cied drills graphics\HILUX-SMALL.png"/>
            <p:cNvPicPr preferRelativeResize="0"/>
            <p:nvPr/>
          </p:nvPicPr>
          <p:blipFill rotWithShape="1">
            <a:blip r:embed="rId3">
              <a:alphaModFix/>
            </a:blip>
            <a:srcRect/>
            <a:stretch/>
          </p:blipFill>
          <p:spPr>
            <a:xfrm rot="10800000" flipH="1">
              <a:off x="-17878" y="3034689"/>
              <a:ext cx="691653" cy="302599"/>
            </a:xfrm>
            <a:prstGeom prst="rect">
              <a:avLst/>
            </a:prstGeom>
            <a:solidFill>
              <a:srgbClr val="4F6128"/>
            </a:solidFill>
            <a:ln>
              <a:noFill/>
            </a:ln>
          </p:spPr>
        </p:pic>
      </p:grpSp>
      <p:pic>
        <p:nvPicPr>
          <p:cNvPr id="495" name="Google Shape;495;p19" descr="D:\Desktop\(4) IED immediate safety response\C-IED route clearance drills\Cied drills graphics\HILUX-SMALL.png"/>
          <p:cNvPicPr preferRelativeResize="0"/>
          <p:nvPr/>
        </p:nvPicPr>
        <p:blipFill rotWithShape="1">
          <a:blip r:embed="rId3">
            <a:alphaModFix/>
          </a:blip>
          <a:srcRect/>
          <a:stretch/>
        </p:blipFill>
        <p:spPr>
          <a:xfrm rot="5400000" flipH="1">
            <a:off x="1057263" y="1471417"/>
            <a:ext cx="691653" cy="302599"/>
          </a:xfrm>
          <a:prstGeom prst="rect">
            <a:avLst/>
          </a:prstGeom>
          <a:solidFill>
            <a:srgbClr val="4F6128"/>
          </a:solidFill>
          <a:ln>
            <a:noFill/>
          </a:ln>
        </p:spPr>
      </p:pic>
      <p:sp>
        <p:nvSpPr>
          <p:cNvPr id="496" name="Google Shape;496;p19"/>
          <p:cNvSpPr/>
          <p:nvPr/>
        </p:nvSpPr>
        <p:spPr>
          <a:xfrm>
            <a:off x="2238619" y="2435242"/>
            <a:ext cx="685800" cy="315912"/>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nvGrpSpPr>
          <p:cNvPr id="497" name="Google Shape;497;p19"/>
          <p:cNvGrpSpPr/>
          <p:nvPr/>
        </p:nvGrpSpPr>
        <p:grpSpPr>
          <a:xfrm rot="1367047">
            <a:off x="6036516" y="3860321"/>
            <a:ext cx="1205231" cy="1061948"/>
            <a:chOff x="3098" y="1108"/>
            <a:chExt cx="572" cy="493"/>
          </a:xfrm>
        </p:grpSpPr>
        <p:sp>
          <p:nvSpPr>
            <p:cNvPr id="498" name="Google Shape;498;p19"/>
            <p:cNvSpPr/>
            <p:nvPr/>
          </p:nvSpPr>
          <p:spPr>
            <a:xfrm rot="-1339665">
              <a:off x="3144" y="1187"/>
              <a:ext cx="480" cy="336"/>
            </a:xfrm>
            <a:prstGeom prst="rect">
              <a:avLst/>
            </a:prstGeom>
            <a:noFill/>
            <a:ln w="76200" cap="flat" cmpd="sng">
              <a:solidFill>
                <a:srgbClr val="5A49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499" name="Google Shape;499;p19"/>
            <p:cNvSpPr/>
            <p:nvPr/>
          </p:nvSpPr>
          <p:spPr>
            <a:xfrm rot="-1339665">
              <a:off x="3166" y="1286"/>
              <a:ext cx="58" cy="305"/>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0" name="Google Shape;500;p19"/>
            <p:cNvSpPr/>
            <p:nvPr/>
          </p:nvSpPr>
          <p:spPr>
            <a:xfrm rot="-1339665">
              <a:off x="3456" y="1346"/>
              <a:ext cx="194" cy="101"/>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grpSp>
        <p:nvGrpSpPr>
          <p:cNvPr id="501" name="Google Shape;501;p19"/>
          <p:cNvGrpSpPr/>
          <p:nvPr/>
        </p:nvGrpSpPr>
        <p:grpSpPr>
          <a:xfrm>
            <a:off x="10089612" y="3156722"/>
            <a:ext cx="665450" cy="303899"/>
            <a:chOff x="1680" y="1537"/>
            <a:chExt cx="864" cy="481"/>
          </a:xfrm>
        </p:grpSpPr>
        <p:sp>
          <p:nvSpPr>
            <p:cNvPr id="502" name="Google Shape;502;p19"/>
            <p:cNvSpPr/>
            <p:nvPr/>
          </p:nvSpPr>
          <p:spPr>
            <a:xfrm>
              <a:off x="2310" y="1960"/>
              <a:ext cx="169" cy="58"/>
            </a:xfrm>
            <a:prstGeom prst="flowChartAlternateProcess">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3" name="Google Shape;503;p19"/>
            <p:cNvSpPr/>
            <p:nvPr/>
          </p:nvSpPr>
          <p:spPr>
            <a:xfrm>
              <a:off x="2308" y="1537"/>
              <a:ext cx="169" cy="58"/>
            </a:xfrm>
            <a:prstGeom prst="flowChartAlternateProcess">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4" name="Google Shape;504;p19"/>
            <p:cNvSpPr/>
            <p:nvPr/>
          </p:nvSpPr>
          <p:spPr>
            <a:xfrm>
              <a:off x="1748" y="1537"/>
              <a:ext cx="170" cy="58"/>
            </a:xfrm>
            <a:prstGeom prst="flowChartAlternateProcess">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5" name="Google Shape;505;p19"/>
            <p:cNvSpPr/>
            <p:nvPr/>
          </p:nvSpPr>
          <p:spPr>
            <a:xfrm>
              <a:off x="1748" y="1960"/>
              <a:ext cx="170" cy="58"/>
            </a:xfrm>
            <a:prstGeom prst="flowChartAlternateProcess">
              <a:avLst/>
            </a:prstGeom>
            <a:blipFill rotWithShape="1">
              <a:blip r:embed="rId4">
                <a:alphaModFix/>
              </a:blip>
              <a:tile tx="0" ty="0" sx="100000" sy="100000" flip="none" algn="tl"/>
            </a:blip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6" name="Google Shape;506;p19"/>
            <p:cNvSpPr/>
            <p:nvPr/>
          </p:nvSpPr>
          <p:spPr>
            <a:xfrm rot="5400000">
              <a:off x="1860" y="1364"/>
              <a:ext cx="463" cy="823"/>
            </a:xfrm>
            <a:prstGeom prst="roundRect">
              <a:avLst>
                <a:gd name="adj" fmla="val 16667"/>
              </a:avLst>
            </a:prstGeom>
            <a:solidFill>
              <a:schemeClr val="dk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7" name="Google Shape;507;p19"/>
            <p:cNvSpPr/>
            <p:nvPr/>
          </p:nvSpPr>
          <p:spPr>
            <a:xfrm rot="5400000">
              <a:off x="1890" y="1354"/>
              <a:ext cx="463" cy="844"/>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8" name="Google Shape;508;p19"/>
            <p:cNvSpPr/>
            <p:nvPr/>
          </p:nvSpPr>
          <p:spPr>
            <a:xfrm rot="5400000">
              <a:off x="1897" y="1561"/>
              <a:ext cx="431" cy="434"/>
            </a:xfrm>
            <a:prstGeom prst="roundRect">
              <a:avLst>
                <a:gd name="adj" fmla="val 16667"/>
              </a:avLst>
            </a:prstGeom>
            <a:solidFill>
              <a:srgbClr val="C0C0C0"/>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09" name="Google Shape;509;p19"/>
            <p:cNvSpPr/>
            <p:nvPr/>
          </p:nvSpPr>
          <p:spPr>
            <a:xfrm rot="5400000">
              <a:off x="1625" y="1685"/>
              <a:ext cx="331" cy="182"/>
            </a:xfrm>
            <a:prstGeom prst="rect">
              <a:avLst/>
            </a:prstGeom>
            <a:solidFill>
              <a:schemeClr val="l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0" name="Google Shape;510;p19"/>
            <p:cNvSpPr/>
            <p:nvPr/>
          </p:nvSpPr>
          <p:spPr>
            <a:xfrm rot="5400000">
              <a:off x="1938" y="1607"/>
              <a:ext cx="395" cy="345"/>
            </a:xfrm>
            <a:prstGeom prst="roundRect">
              <a:avLst>
                <a:gd name="adj" fmla="val 16667"/>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1" name="Google Shape;511;p19"/>
            <p:cNvSpPr/>
            <p:nvPr/>
          </p:nvSpPr>
          <p:spPr>
            <a:xfrm rot="10208051" flipH="1">
              <a:off x="1898" y="1946"/>
              <a:ext cx="102" cy="28"/>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2" name="Google Shape;512;p19"/>
            <p:cNvSpPr/>
            <p:nvPr/>
          </p:nvSpPr>
          <p:spPr>
            <a:xfrm rot="-10208051">
              <a:off x="1887" y="1591"/>
              <a:ext cx="103" cy="28"/>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3" name="Google Shape;513;p19"/>
            <p:cNvSpPr/>
            <p:nvPr/>
          </p:nvSpPr>
          <p:spPr>
            <a:xfrm rot="-5400000">
              <a:off x="2074" y="1566"/>
              <a:ext cx="56" cy="2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4" name="Google Shape;514;p19"/>
            <p:cNvSpPr/>
            <p:nvPr/>
          </p:nvSpPr>
          <p:spPr>
            <a:xfrm rot="-5400000">
              <a:off x="2246" y="1574"/>
              <a:ext cx="56" cy="26"/>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5" name="Google Shape;515;p19"/>
            <p:cNvSpPr/>
            <p:nvPr/>
          </p:nvSpPr>
          <p:spPr>
            <a:xfrm rot="-5400000">
              <a:off x="2074" y="1955"/>
              <a:ext cx="56" cy="2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6" name="Google Shape;516;p19"/>
            <p:cNvSpPr/>
            <p:nvPr/>
          </p:nvSpPr>
          <p:spPr>
            <a:xfrm rot="-5400000">
              <a:off x="2239" y="1959"/>
              <a:ext cx="56" cy="25"/>
            </a:xfrm>
            <a:prstGeom prst="rect">
              <a:avLst/>
            </a:prstGeom>
            <a:solidFill>
              <a:schemeClr val="dk1"/>
            </a:solidFill>
            <a:ln>
              <a:noFill/>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17" name="Google Shape;517;p19"/>
            <p:cNvSpPr/>
            <p:nvPr/>
          </p:nvSpPr>
          <p:spPr>
            <a:xfrm>
              <a:off x="2351" y="1598"/>
              <a:ext cx="193" cy="349"/>
            </a:xfrm>
            <a:prstGeom prst="rect">
              <a:avLst/>
            </a:prstGeom>
            <a:solidFill>
              <a:schemeClr val="lt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grpSp>
        <p:nvGrpSpPr>
          <p:cNvPr id="518" name="Google Shape;518;p19"/>
          <p:cNvGrpSpPr/>
          <p:nvPr/>
        </p:nvGrpSpPr>
        <p:grpSpPr>
          <a:xfrm rot="882776">
            <a:off x="7204400" y="712681"/>
            <a:ext cx="271654" cy="225221"/>
            <a:chOff x="7725" y="-7725"/>
            <a:chExt cx="829329" cy="1257969"/>
          </a:xfrm>
        </p:grpSpPr>
        <p:pic>
          <p:nvPicPr>
            <p:cNvPr id="519" name="Google Shape;519;p19" descr="D:\Desktop\(4) IED immediate safety response\C-IED route clearance drills\Cied drills graphics\SOLDIER2-SMALL.png"/>
            <p:cNvPicPr preferRelativeResize="0"/>
            <p:nvPr/>
          </p:nvPicPr>
          <p:blipFill rotWithShape="1">
            <a:blip r:embed="rId5">
              <a:alphaModFix/>
            </a:blip>
            <a:srcRect/>
            <a:stretch/>
          </p:blipFill>
          <p:spPr>
            <a:xfrm rot="10800000">
              <a:off x="7725" y="-7725"/>
              <a:ext cx="829329" cy="1257969"/>
            </a:xfrm>
            <a:prstGeom prst="rect">
              <a:avLst/>
            </a:prstGeom>
            <a:noFill/>
            <a:ln>
              <a:noFill/>
            </a:ln>
          </p:spPr>
        </p:pic>
        <p:sp>
          <p:nvSpPr>
            <p:cNvPr id="520" name="Google Shape;520;p19"/>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521" name="Google Shape;521;p19"/>
          <p:cNvGrpSpPr/>
          <p:nvPr/>
        </p:nvGrpSpPr>
        <p:grpSpPr>
          <a:xfrm rot="-5656813">
            <a:off x="6705927" y="183661"/>
            <a:ext cx="313384" cy="204568"/>
            <a:chOff x="7725" y="-7725"/>
            <a:chExt cx="829329" cy="1257969"/>
          </a:xfrm>
        </p:grpSpPr>
        <p:pic>
          <p:nvPicPr>
            <p:cNvPr id="522" name="Google Shape;522;p19" descr="D:\Desktop\(4) IED immediate safety response\C-IED route clearance drills\Cied drills graphics\SOLDIER2-SMALL.png"/>
            <p:cNvPicPr preferRelativeResize="0"/>
            <p:nvPr/>
          </p:nvPicPr>
          <p:blipFill rotWithShape="1">
            <a:blip r:embed="rId6">
              <a:alphaModFix/>
            </a:blip>
            <a:srcRect/>
            <a:stretch/>
          </p:blipFill>
          <p:spPr>
            <a:xfrm rot="10800000">
              <a:off x="7725" y="-7725"/>
              <a:ext cx="829329" cy="1257969"/>
            </a:xfrm>
            <a:prstGeom prst="rect">
              <a:avLst/>
            </a:prstGeom>
            <a:noFill/>
            <a:ln>
              <a:noFill/>
            </a:ln>
          </p:spPr>
        </p:pic>
        <p:sp>
          <p:nvSpPr>
            <p:cNvPr id="523" name="Google Shape;523;p19"/>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524" name="Google Shape;524;p19"/>
          <p:cNvGrpSpPr/>
          <p:nvPr/>
        </p:nvGrpSpPr>
        <p:grpSpPr>
          <a:xfrm>
            <a:off x="2068453" y="5644710"/>
            <a:ext cx="347238" cy="842730"/>
            <a:chOff x="1687453" y="5644710"/>
            <a:chExt cx="347238" cy="842730"/>
          </a:xfrm>
        </p:grpSpPr>
        <p:grpSp>
          <p:nvGrpSpPr>
            <p:cNvPr id="525" name="Google Shape;525;p19"/>
            <p:cNvGrpSpPr/>
            <p:nvPr/>
          </p:nvGrpSpPr>
          <p:grpSpPr>
            <a:xfrm rot="-5656813">
              <a:off x="1768606" y="6215570"/>
              <a:ext cx="184932" cy="334368"/>
              <a:chOff x="7725" y="-7725"/>
              <a:chExt cx="829329" cy="1257969"/>
            </a:xfrm>
          </p:grpSpPr>
          <p:pic>
            <p:nvPicPr>
              <p:cNvPr id="526" name="Google Shape;526;p19" descr="D:\Desktop\(4) IED immediate safety response\C-IED route clearance drills\Cied drills graphics\SOLDIER2-SMALL.png"/>
              <p:cNvPicPr preferRelativeResize="0"/>
              <p:nvPr/>
            </p:nvPicPr>
            <p:blipFill rotWithShape="1">
              <a:blip r:embed="rId7">
                <a:alphaModFix/>
              </a:blip>
              <a:srcRect/>
              <a:stretch/>
            </p:blipFill>
            <p:spPr>
              <a:xfrm rot="10800000">
                <a:off x="7725" y="-7725"/>
                <a:ext cx="829329" cy="1257969"/>
              </a:xfrm>
              <a:prstGeom prst="rect">
                <a:avLst/>
              </a:prstGeom>
              <a:noFill/>
              <a:ln>
                <a:noFill/>
              </a:ln>
            </p:spPr>
          </p:pic>
          <p:sp>
            <p:nvSpPr>
              <p:cNvPr id="527" name="Google Shape;527;p19"/>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528" name="Google Shape;528;p19"/>
            <p:cNvGrpSpPr/>
            <p:nvPr/>
          </p:nvGrpSpPr>
          <p:grpSpPr>
            <a:xfrm rot="-10310743">
              <a:off x="1700374" y="5661442"/>
              <a:ext cx="250190" cy="200025"/>
              <a:chOff x="0" y="0"/>
              <a:chExt cx="829329" cy="1257969"/>
            </a:xfrm>
          </p:grpSpPr>
          <p:pic>
            <p:nvPicPr>
              <p:cNvPr id="529" name="Google Shape;529;p19" descr="D:\Desktop\(4) IED immediate safety response\C-IED route clearance drills\Cied drills graphics\SOLDIER2-SMALL.png"/>
              <p:cNvPicPr preferRelativeResize="0"/>
              <p:nvPr/>
            </p:nvPicPr>
            <p:blipFill rotWithShape="1">
              <a:blip r:embed="rId8">
                <a:alphaModFix/>
              </a:blip>
              <a:srcRect/>
              <a:stretch/>
            </p:blipFill>
            <p:spPr>
              <a:xfrm rot="10800000">
                <a:off x="0" y="0"/>
                <a:ext cx="829329" cy="1257969"/>
              </a:xfrm>
              <a:prstGeom prst="rect">
                <a:avLst/>
              </a:prstGeom>
              <a:noFill/>
              <a:ln>
                <a:noFill/>
              </a:ln>
            </p:spPr>
          </p:pic>
          <p:sp>
            <p:nvSpPr>
              <p:cNvPr id="530" name="Google Shape;530;p19"/>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531" name="Google Shape;531;p19"/>
          <p:cNvGrpSpPr/>
          <p:nvPr/>
        </p:nvGrpSpPr>
        <p:grpSpPr>
          <a:xfrm rot="-10310743">
            <a:off x="944362" y="1692809"/>
            <a:ext cx="280035" cy="257175"/>
            <a:chOff x="0" y="0"/>
            <a:chExt cx="829329" cy="1257969"/>
          </a:xfrm>
        </p:grpSpPr>
        <p:pic>
          <p:nvPicPr>
            <p:cNvPr id="532" name="Google Shape;532;p19" descr="D:\Desktop\(4) IED immediate safety response\C-IED route clearance drills\Cied drills graphics\SOLDIER2-SMALL.png"/>
            <p:cNvPicPr preferRelativeResize="0"/>
            <p:nvPr/>
          </p:nvPicPr>
          <p:blipFill rotWithShape="1">
            <a:blip r:embed="rId9">
              <a:alphaModFix/>
            </a:blip>
            <a:srcRect/>
            <a:stretch/>
          </p:blipFill>
          <p:spPr>
            <a:xfrm rot="10800000">
              <a:off x="0" y="0"/>
              <a:ext cx="829329" cy="1257969"/>
            </a:xfrm>
            <a:prstGeom prst="rect">
              <a:avLst/>
            </a:prstGeom>
            <a:noFill/>
            <a:ln>
              <a:noFill/>
            </a:ln>
          </p:spPr>
        </p:pic>
        <p:sp>
          <p:nvSpPr>
            <p:cNvPr id="533" name="Google Shape;533;p19"/>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534" name="Google Shape;534;p19"/>
          <p:cNvGrpSpPr/>
          <p:nvPr/>
        </p:nvGrpSpPr>
        <p:grpSpPr>
          <a:xfrm rot="-5400000">
            <a:off x="1595264" y="1313839"/>
            <a:ext cx="252095" cy="259715"/>
            <a:chOff x="7725" y="-7725"/>
            <a:chExt cx="829329" cy="1257969"/>
          </a:xfrm>
        </p:grpSpPr>
        <p:pic>
          <p:nvPicPr>
            <p:cNvPr id="535" name="Google Shape;535;p19" descr="D:\Desktop\(4) IED immediate safety response\C-IED route clearance drills\Cied drills graphics\SOLDIER2-SMALL.png"/>
            <p:cNvPicPr preferRelativeResize="0"/>
            <p:nvPr/>
          </p:nvPicPr>
          <p:blipFill rotWithShape="1">
            <a:blip r:embed="rId10">
              <a:alphaModFix/>
            </a:blip>
            <a:srcRect/>
            <a:stretch/>
          </p:blipFill>
          <p:spPr>
            <a:xfrm rot="10800000">
              <a:off x="7725" y="-7725"/>
              <a:ext cx="829329" cy="1257969"/>
            </a:xfrm>
            <a:prstGeom prst="rect">
              <a:avLst/>
            </a:prstGeom>
            <a:noFill/>
            <a:ln>
              <a:noFill/>
            </a:ln>
          </p:spPr>
        </p:pic>
        <p:sp>
          <p:nvSpPr>
            <p:cNvPr id="536" name="Google Shape;536;p19"/>
            <p:cNvSpPr/>
            <p:nvPr/>
          </p:nvSpPr>
          <p:spPr>
            <a:xfrm>
              <a:off x="213018" y="557188"/>
              <a:ext cx="337662" cy="391618"/>
            </a:xfrm>
            <a:prstGeom prst="ellipse">
              <a:avLst/>
            </a:prstGeom>
            <a:solidFill>
              <a:srgbClr val="BBD6EE"/>
            </a:solid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537" name="Google Shape;537;p19"/>
          <p:cNvGrpSpPr/>
          <p:nvPr/>
        </p:nvGrpSpPr>
        <p:grpSpPr>
          <a:xfrm>
            <a:off x="7801467" y="4419490"/>
            <a:ext cx="937308" cy="291339"/>
            <a:chOff x="7420466" y="4419489"/>
            <a:chExt cx="937308" cy="291339"/>
          </a:xfrm>
        </p:grpSpPr>
        <p:grpSp>
          <p:nvGrpSpPr>
            <p:cNvPr id="538" name="Google Shape;538;p19"/>
            <p:cNvGrpSpPr/>
            <p:nvPr/>
          </p:nvGrpSpPr>
          <p:grpSpPr>
            <a:xfrm rot="1520595">
              <a:off x="7450445" y="4465781"/>
              <a:ext cx="260985" cy="198755"/>
              <a:chOff x="0" y="0"/>
              <a:chExt cx="829329" cy="1257969"/>
            </a:xfrm>
          </p:grpSpPr>
          <p:pic>
            <p:nvPicPr>
              <p:cNvPr id="539" name="Google Shape;539;p19" descr="D:\Desktop\(4) IED immediate safety response\C-IED route clearance drills\Cied drills graphics\SOLDIER2-SMALL.png"/>
              <p:cNvPicPr preferRelativeResize="0"/>
              <p:nvPr/>
            </p:nvPicPr>
            <p:blipFill rotWithShape="1">
              <a:blip r:embed="rId11">
                <a:alphaModFix/>
              </a:blip>
              <a:srcRect/>
              <a:stretch/>
            </p:blipFill>
            <p:spPr>
              <a:xfrm rot="10800000">
                <a:off x="0" y="0"/>
                <a:ext cx="829329" cy="1257969"/>
              </a:xfrm>
              <a:prstGeom prst="rect">
                <a:avLst/>
              </a:prstGeom>
              <a:noFill/>
              <a:ln>
                <a:noFill/>
              </a:ln>
            </p:spPr>
          </p:pic>
          <p:sp>
            <p:nvSpPr>
              <p:cNvPr id="540" name="Google Shape;540;p19"/>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541" name="Google Shape;541;p19"/>
            <p:cNvGrpSpPr/>
            <p:nvPr/>
          </p:nvGrpSpPr>
          <p:grpSpPr>
            <a:xfrm rot="-5400000">
              <a:off x="8101869" y="4435300"/>
              <a:ext cx="252095" cy="259715"/>
              <a:chOff x="7725" y="-7725"/>
              <a:chExt cx="829329" cy="1257969"/>
            </a:xfrm>
          </p:grpSpPr>
          <p:pic>
            <p:nvPicPr>
              <p:cNvPr id="542" name="Google Shape;542;p19" descr="D:\Desktop\(4) IED immediate safety response\C-IED route clearance drills\Cied drills graphics\SOLDIER2-SMALL.png"/>
              <p:cNvPicPr preferRelativeResize="0"/>
              <p:nvPr/>
            </p:nvPicPr>
            <p:blipFill rotWithShape="1">
              <a:blip r:embed="rId10">
                <a:alphaModFix/>
              </a:blip>
              <a:srcRect/>
              <a:stretch/>
            </p:blipFill>
            <p:spPr>
              <a:xfrm rot="10800000">
                <a:off x="7725" y="-7725"/>
                <a:ext cx="829329" cy="1257969"/>
              </a:xfrm>
              <a:prstGeom prst="rect">
                <a:avLst/>
              </a:prstGeom>
              <a:noFill/>
              <a:ln>
                <a:noFill/>
              </a:ln>
            </p:spPr>
          </p:pic>
          <p:sp>
            <p:nvSpPr>
              <p:cNvPr id="543" name="Google Shape;543;p19"/>
              <p:cNvSpPr/>
              <p:nvPr/>
            </p:nvSpPr>
            <p:spPr>
              <a:xfrm>
                <a:off x="213018" y="557188"/>
                <a:ext cx="337662" cy="391618"/>
              </a:xfrm>
              <a:prstGeom prst="ellipse">
                <a:avLst/>
              </a:prstGeom>
              <a:solidFill>
                <a:srgbClr val="BBD6EE"/>
              </a:solid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544" name="Google Shape;544;p19"/>
          <p:cNvGrpSpPr/>
          <p:nvPr/>
        </p:nvGrpSpPr>
        <p:grpSpPr>
          <a:xfrm>
            <a:off x="5300702" y="5969657"/>
            <a:ext cx="1233562" cy="766433"/>
            <a:chOff x="9215161" y="5848665"/>
            <a:chExt cx="1233562" cy="766433"/>
          </a:xfrm>
        </p:grpSpPr>
        <p:grpSp>
          <p:nvGrpSpPr>
            <p:cNvPr id="545" name="Google Shape;545;p19"/>
            <p:cNvGrpSpPr/>
            <p:nvPr/>
          </p:nvGrpSpPr>
          <p:grpSpPr>
            <a:xfrm rot="1520595">
              <a:off x="10180518" y="5879145"/>
              <a:ext cx="212090" cy="309880"/>
              <a:chOff x="0" y="0"/>
              <a:chExt cx="829329" cy="1257969"/>
            </a:xfrm>
          </p:grpSpPr>
          <p:pic>
            <p:nvPicPr>
              <p:cNvPr id="546" name="Google Shape;546;p19" descr="D:\Desktop\(4) IED immediate safety response\C-IED route clearance drills\Cied drills graphics\SOLDIER2-SMALL.png"/>
              <p:cNvPicPr preferRelativeResize="0"/>
              <p:nvPr/>
            </p:nvPicPr>
            <p:blipFill rotWithShape="1">
              <a:blip r:embed="rId12">
                <a:alphaModFix/>
              </a:blip>
              <a:srcRect/>
              <a:stretch/>
            </p:blipFill>
            <p:spPr>
              <a:xfrm rot="10800000">
                <a:off x="0" y="0"/>
                <a:ext cx="829329" cy="1257969"/>
              </a:xfrm>
              <a:prstGeom prst="rect">
                <a:avLst/>
              </a:prstGeom>
              <a:noFill/>
              <a:ln>
                <a:noFill/>
              </a:ln>
            </p:spPr>
          </p:pic>
          <p:sp>
            <p:nvSpPr>
              <p:cNvPr id="547" name="Google Shape;547;p19"/>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548" name="Google Shape;548;p19"/>
            <p:cNvGrpSpPr/>
            <p:nvPr/>
          </p:nvGrpSpPr>
          <p:grpSpPr>
            <a:xfrm rot="1520595">
              <a:off x="9745595" y="6114706"/>
              <a:ext cx="229870" cy="294005"/>
              <a:chOff x="0" y="0"/>
              <a:chExt cx="829329" cy="1257969"/>
            </a:xfrm>
          </p:grpSpPr>
          <p:pic>
            <p:nvPicPr>
              <p:cNvPr id="549" name="Google Shape;549;p19" descr="D:\Desktop\(4) IED immediate safety response\C-IED route clearance drills\Cied drills graphics\SOLDIER2-SMALL.png"/>
              <p:cNvPicPr preferRelativeResize="0"/>
              <p:nvPr/>
            </p:nvPicPr>
            <p:blipFill rotWithShape="1">
              <a:blip r:embed="rId13">
                <a:alphaModFix/>
              </a:blip>
              <a:srcRect/>
              <a:stretch/>
            </p:blipFill>
            <p:spPr>
              <a:xfrm rot="10800000">
                <a:off x="0" y="0"/>
                <a:ext cx="829329" cy="1257969"/>
              </a:xfrm>
              <a:prstGeom prst="rect">
                <a:avLst/>
              </a:prstGeom>
              <a:noFill/>
              <a:ln>
                <a:noFill/>
              </a:ln>
            </p:spPr>
          </p:pic>
          <p:sp>
            <p:nvSpPr>
              <p:cNvPr id="550" name="Google Shape;550;p19"/>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551" name="Google Shape;551;p19"/>
            <p:cNvGrpSpPr/>
            <p:nvPr/>
          </p:nvGrpSpPr>
          <p:grpSpPr>
            <a:xfrm rot="1520595">
              <a:off x="9262444" y="6292275"/>
              <a:ext cx="262890" cy="280035"/>
              <a:chOff x="0" y="0"/>
              <a:chExt cx="829329" cy="1257969"/>
            </a:xfrm>
          </p:grpSpPr>
          <p:pic>
            <p:nvPicPr>
              <p:cNvPr id="552" name="Google Shape;552;p19" descr="D:\Desktop\(4) IED immediate safety response\C-IED route clearance drills\Cied drills graphics\SOLDIER2-SMALL.png"/>
              <p:cNvPicPr preferRelativeResize="0"/>
              <p:nvPr/>
            </p:nvPicPr>
            <p:blipFill rotWithShape="1">
              <a:blip r:embed="rId14">
                <a:alphaModFix/>
              </a:blip>
              <a:srcRect/>
              <a:stretch/>
            </p:blipFill>
            <p:spPr>
              <a:xfrm rot="10800000">
                <a:off x="0" y="0"/>
                <a:ext cx="829329" cy="1257969"/>
              </a:xfrm>
              <a:prstGeom prst="rect">
                <a:avLst/>
              </a:prstGeom>
              <a:noFill/>
              <a:ln>
                <a:noFill/>
              </a:ln>
            </p:spPr>
          </p:pic>
          <p:sp>
            <p:nvSpPr>
              <p:cNvPr id="553" name="Google Shape;553;p19"/>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554" name="Google Shape;554;p19"/>
          <p:cNvGrpSpPr/>
          <p:nvPr/>
        </p:nvGrpSpPr>
        <p:grpSpPr>
          <a:xfrm flipH="1">
            <a:off x="-519577" y="167111"/>
            <a:ext cx="165166" cy="397019"/>
            <a:chOff x="1193" y="1145"/>
            <a:chExt cx="850" cy="2264"/>
          </a:xfrm>
        </p:grpSpPr>
        <p:sp>
          <p:nvSpPr>
            <p:cNvPr id="555" name="Google Shape;555;p19"/>
            <p:cNvSpPr/>
            <p:nvPr/>
          </p:nvSpPr>
          <p:spPr>
            <a:xfrm>
              <a:off x="1284" y="1749"/>
              <a:ext cx="670" cy="754"/>
            </a:xfrm>
            <a:custGeom>
              <a:avLst/>
              <a:gdLst/>
              <a:ahLst/>
              <a:cxnLst/>
              <a:rect l="l" t="t" r="r" b="b"/>
              <a:pathLst>
                <a:path w="21600" h="21600" extrusionOk="0">
                  <a:moveTo>
                    <a:pt x="0" y="0"/>
                  </a:moveTo>
                  <a:lnTo>
                    <a:pt x="5400" y="21600"/>
                  </a:lnTo>
                  <a:lnTo>
                    <a:pt x="16200" y="21600"/>
                  </a:lnTo>
                  <a:lnTo>
                    <a:pt x="21600" y="0"/>
                  </a:lnTo>
                  <a:lnTo>
                    <a:pt x="0" y="0"/>
                  </a:lnTo>
                  <a:close/>
                </a:path>
              </a:pathLst>
            </a:custGeom>
            <a:solidFill>
              <a:schemeClr val="accent2"/>
            </a:solidFill>
            <a:ln w="9525"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6" name="Google Shape;556;p19"/>
            <p:cNvSpPr/>
            <p:nvPr/>
          </p:nvSpPr>
          <p:spPr>
            <a:xfrm>
              <a:off x="1384" y="2503"/>
              <a:ext cx="235" cy="459"/>
            </a:xfrm>
            <a:custGeom>
              <a:avLst/>
              <a:gdLst/>
              <a:ahLst/>
              <a:cxnLst/>
              <a:rect l="l" t="t" r="r" b="b"/>
              <a:pathLst>
                <a:path w="21600" h="21600" extrusionOk="0">
                  <a:moveTo>
                    <a:pt x="0" y="0"/>
                  </a:moveTo>
                  <a:lnTo>
                    <a:pt x="5400" y="21600"/>
                  </a:lnTo>
                  <a:lnTo>
                    <a:pt x="16200" y="21600"/>
                  </a:lnTo>
                  <a:lnTo>
                    <a:pt x="21600" y="0"/>
                  </a:lnTo>
                  <a:lnTo>
                    <a:pt x="0" y="0"/>
                  </a:lnTo>
                  <a:close/>
                </a:path>
              </a:pathLst>
            </a:custGeom>
            <a:solidFill>
              <a:srgbClr val="FFFF99"/>
            </a:solidFill>
            <a:ln w="9525" cap="flat" cmpd="sng">
              <a:solidFill>
                <a:srgbClr val="F0C27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7" name="Google Shape;557;p19"/>
            <p:cNvSpPr/>
            <p:nvPr/>
          </p:nvSpPr>
          <p:spPr>
            <a:xfrm>
              <a:off x="1619" y="2503"/>
              <a:ext cx="234" cy="459"/>
            </a:xfrm>
            <a:custGeom>
              <a:avLst/>
              <a:gdLst/>
              <a:ahLst/>
              <a:cxnLst/>
              <a:rect l="l" t="t" r="r" b="b"/>
              <a:pathLst>
                <a:path w="21600" h="21600" extrusionOk="0">
                  <a:moveTo>
                    <a:pt x="0" y="0"/>
                  </a:moveTo>
                  <a:lnTo>
                    <a:pt x="5400" y="21600"/>
                  </a:lnTo>
                  <a:lnTo>
                    <a:pt x="16200" y="21600"/>
                  </a:lnTo>
                  <a:lnTo>
                    <a:pt x="21600" y="0"/>
                  </a:lnTo>
                  <a:lnTo>
                    <a:pt x="0" y="0"/>
                  </a:lnTo>
                  <a:close/>
                </a:path>
              </a:pathLst>
            </a:custGeom>
            <a:solidFill>
              <a:srgbClr val="FFFF99"/>
            </a:solidFill>
            <a:ln w="9525" cap="flat" cmpd="sng">
              <a:solidFill>
                <a:srgbClr val="F0C27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58" name="Google Shape;558;p19"/>
            <p:cNvSpPr/>
            <p:nvPr/>
          </p:nvSpPr>
          <p:spPr>
            <a:xfrm>
              <a:off x="1703" y="3284"/>
              <a:ext cx="267" cy="125"/>
            </a:xfrm>
            <a:prstGeom prst="rtTriangle">
              <a:avLst/>
            </a:prstGeom>
            <a:solidFill>
              <a:srgbClr val="8C2F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59" name="Google Shape;559;p19"/>
            <p:cNvSpPr/>
            <p:nvPr/>
          </p:nvSpPr>
          <p:spPr>
            <a:xfrm flipH="1">
              <a:off x="1273" y="3284"/>
              <a:ext cx="267" cy="125"/>
            </a:xfrm>
            <a:prstGeom prst="rtTriangle">
              <a:avLst/>
            </a:prstGeom>
            <a:solidFill>
              <a:srgbClr val="8C2F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0" name="Google Shape;560;p19"/>
            <p:cNvSpPr/>
            <p:nvPr/>
          </p:nvSpPr>
          <p:spPr>
            <a:xfrm>
              <a:off x="1522" y="1656"/>
              <a:ext cx="168" cy="125"/>
            </a:xfrm>
            <a:prstGeom prst="rect">
              <a:avLst/>
            </a:prstGeom>
            <a:solidFill>
              <a:srgbClr val="8C2F0A"/>
            </a:solidFill>
            <a:ln w="9525" cap="flat" cmpd="sng">
              <a:solidFill>
                <a:srgbClr val="8843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1" name="Google Shape;561;p19"/>
            <p:cNvSpPr/>
            <p:nvPr/>
          </p:nvSpPr>
          <p:spPr>
            <a:xfrm>
              <a:off x="1418" y="1145"/>
              <a:ext cx="365" cy="542"/>
            </a:xfrm>
            <a:custGeom>
              <a:avLst/>
              <a:gdLst/>
              <a:ahLst/>
              <a:cxnLst/>
              <a:rect l="l" t="t" r="r" b="b"/>
              <a:pathLst>
                <a:path w="21600" h="21600" extrusionOk="0">
                  <a:moveTo>
                    <a:pt x="2563" y="12259"/>
                  </a:moveTo>
                  <a:lnTo>
                    <a:pt x="2563" y="12843"/>
                  </a:lnTo>
                  <a:lnTo>
                    <a:pt x="2746" y="13427"/>
                  </a:lnTo>
                  <a:lnTo>
                    <a:pt x="2929" y="14303"/>
                  </a:lnTo>
                  <a:lnTo>
                    <a:pt x="3112" y="14886"/>
                  </a:lnTo>
                  <a:lnTo>
                    <a:pt x="3478" y="15470"/>
                  </a:lnTo>
                  <a:lnTo>
                    <a:pt x="3844" y="16054"/>
                  </a:lnTo>
                  <a:lnTo>
                    <a:pt x="4393" y="16638"/>
                  </a:lnTo>
                  <a:lnTo>
                    <a:pt x="4942" y="17222"/>
                  </a:lnTo>
                  <a:lnTo>
                    <a:pt x="5492" y="17514"/>
                  </a:lnTo>
                  <a:lnTo>
                    <a:pt x="6224" y="18097"/>
                  </a:lnTo>
                  <a:lnTo>
                    <a:pt x="6773" y="18389"/>
                  </a:lnTo>
                  <a:lnTo>
                    <a:pt x="7505" y="18681"/>
                  </a:lnTo>
                  <a:lnTo>
                    <a:pt x="8237" y="18973"/>
                  </a:lnTo>
                  <a:lnTo>
                    <a:pt x="9153" y="18973"/>
                  </a:lnTo>
                  <a:lnTo>
                    <a:pt x="9885" y="19265"/>
                  </a:lnTo>
                  <a:lnTo>
                    <a:pt x="10800" y="19265"/>
                  </a:lnTo>
                  <a:lnTo>
                    <a:pt x="11532" y="19265"/>
                  </a:lnTo>
                  <a:lnTo>
                    <a:pt x="12447" y="18973"/>
                  </a:lnTo>
                  <a:lnTo>
                    <a:pt x="13180" y="18973"/>
                  </a:lnTo>
                  <a:lnTo>
                    <a:pt x="13912" y="18681"/>
                  </a:lnTo>
                  <a:lnTo>
                    <a:pt x="14644" y="18389"/>
                  </a:lnTo>
                  <a:lnTo>
                    <a:pt x="15376" y="18097"/>
                  </a:lnTo>
                  <a:lnTo>
                    <a:pt x="16108" y="17514"/>
                  </a:lnTo>
                  <a:lnTo>
                    <a:pt x="16658" y="17222"/>
                  </a:lnTo>
                  <a:lnTo>
                    <a:pt x="17207" y="16638"/>
                  </a:lnTo>
                  <a:lnTo>
                    <a:pt x="17573" y="16054"/>
                  </a:lnTo>
                  <a:lnTo>
                    <a:pt x="18122" y="15470"/>
                  </a:lnTo>
                  <a:lnTo>
                    <a:pt x="18305" y="14886"/>
                  </a:lnTo>
                  <a:lnTo>
                    <a:pt x="18671" y="14303"/>
                  </a:lnTo>
                  <a:lnTo>
                    <a:pt x="18854" y="13427"/>
                  </a:lnTo>
                  <a:lnTo>
                    <a:pt x="19037" y="12843"/>
                  </a:lnTo>
                  <a:lnTo>
                    <a:pt x="19037" y="12259"/>
                  </a:lnTo>
                  <a:lnTo>
                    <a:pt x="2563" y="12259"/>
                  </a:lnTo>
                  <a:close/>
                </a:path>
                <a:path w="21600" h="21600" extrusionOk="0">
                  <a:moveTo>
                    <a:pt x="2563" y="12259"/>
                  </a:moveTo>
                  <a:lnTo>
                    <a:pt x="9153" y="12259"/>
                  </a:lnTo>
                  <a:lnTo>
                    <a:pt x="9153" y="12551"/>
                  </a:lnTo>
                  <a:lnTo>
                    <a:pt x="9336" y="12843"/>
                  </a:lnTo>
                  <a:lnTo>
                    <a:pt x="9519" y="13135"/>
                  </a:lnTo>
                  <a:lnTo>
                    <a:pt x="9702" y="13135"/>
                  </a:lnTo>
                  <a:lnTo>
                    <a:pt x="9885" y="13427"/>
                  </a:lnTo>
                  <a:lnTo>
                    <a:pt x="10068" y="13719"/>
                  </a:lnTo>
                  <a:lnTo>
                    <a:pt x="10434" y="13719"/>
                  </a:lnTo>
                  <a:lnTo>
                    <a:pt x="10800" y="13719"/>
                  </a:lnTo>
                  <a:lnTo>
                    <a:pt x="10983" y="13719"/>
                  </a:lnTo>
                  <a:lnTo>
                    <a:pt x="11349" y="13719"/>
                  </a:lnTo>
                  <a:lnTo>
                    <a:pt x="11715" y="13427"/>
                  </a:lnTo>
                  <a:lnTo>
                    <a:pt x="11898" y="13135"/>
                  </a:lnTo>
                  <a:lnTo>
                    <a:pt x="12081" y="13135"/>
                  </a:lnTo>
                  <a:lnTo>
                    <a:pt x="12264" y="12843"/>
                  </a:lnTo>
                  <a:lnTo>
                    <a:pt x="12264" y="12551"/>
                  </a:lnTo>
                  <a:lnTo>
                    <a:pt x="12264" y="12259"/>
                  </a:lnTo>
                  <a:lnTo>
                    <a:pt x="9153" y="12259"/>
                  </a:lnTo>
                  <a:lnTo>
                    <a:pt x="2563" y="12259"/>
                  </a:lnTo>
                  <a:close/>
                </a:path>
                <a:path w="21600" h="21600" extrusionOk="0">
                  <a:moveTo>
                    <a:pt x="21600" y="7589"/>
                  </a:moveTo>
                  <a:lnTo>
                    <a:pt x="17756" y="0"/>
                  </a:lnTo>
                  <a:lnTo>
                    <a:pt x="10800" y="0"/>
                  </a:lnTo>
                  <a:lnTo>
                    <a:pt x="3844" y="0"/>
                  </a:lnTo>
                  <a:lnTo>
                    <a:pt x="0" y="7589"/>
                  </a:lnTo>
                  <a:lnTo>
                    <a:pt x="0" y="10800"/>
                  </a:lnTo>
                  <a:lnTo>
                    <a:pt x="0" y="18097"/>
                  </a:lnTo>
                  <a:lnTo>
                    <a:pt x="1464" y="18097"/>
                  </a:lnTo>
                  <a:lnTo>
                    <a:pt x="1464" y="21600"/>
                  </a:lnTo>
                  <a:lnTo>
                    <a:pt x="10800" y="21600"/>
                  </a:lnTo>
                  <a:lnTo>
                    <a:pt x="19953" y="21600"/>
                  </a:lnTo>
                  <a:lnTo>
                    <a:pt x="19953" y="18097"/>
                  </a:lnTo>
                  <a:lnTo>
                    <a:pt x="21600" y="18097"/>
                  </a:lnTo>
                  <a:lnTo>
                    <a:pt x="21600" y="11092"/>
                  </a:lnTo>
                  <a:lnTo>
                    <a:pt x="21600" y="7589"/>
                  </a:lnTo>
                </a:path>
                <a:path w="21600" h="21600" extrusionOk="0">
                  <a:moveTo>
                    <a:pt x="1647" y="18097"/>
                  </a:moveTo>
                  <a:lnTo>
                    <a:pt x="6407" y="18097"/>
                  </a:lnTo>
                  <a:moveTo>
                    <a:pt x="19953" y="18097"/>
                  </a:moveTo>
                  <a:lnTo>
                    <a:pt x="15010" y="18097"/>
                  </a:lnTo>
                  <a:moveTo>
                    <a:pt x="0" y="7589"/>
                  </a:moveTo>
                  <a:lnTo>
                    <a:pt x="21417" y="7589"/>
                  </a:lnTo>
                  <a:lnTo>
                    <a:pt x="21600" y="7589"/>
                  </a:lnTo>
                </a:path>
              </a:pathLst>
            </a:custGeom>
            <a:solidFill>
              <a:srgbClr val="99330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2" name="Google Shape;562;p19"/>
            <p:cNvSpPr/>
            <p:nvPr/>
          </p:nvSpPr>
          <p:spPr>
            <a:xfrm rot="4852">
              <a:off x="1872" y="1776"/>
              <a:ext cx="154" cy="533"/>
            </a:xfrm>
            <a:prstGeom prst="rect">
              <a:avLst/>
            </a:prstGeom>
            <a:solidFill>
              <a:schemeClr val="accent2"/>
            </a:solidFill>
            <a:ln w="9525"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563" name="Google Shape;563;p19"/>
            <p:cNvSpPr/>
            <p:nvPr/>
          </p:nvSpPr>
          <p:spPr>
            <a:xfrm rot="235741">
              <a:off x="1840" y="2264"/>
              <a:ext cx="201" cy="83"/>
            </a:xfrm>
            <a:prstGeom prst="ellipse">
              <a:avLst/>
            </a:prstGeom>
            <a:solidFill>
              <a:srgbClr val="993300"/>
            </a:solidFill>
            <a:ln w="9525" cap="flat" cmpd="sng">
              <a:solidFill>
                <a:srgbClr val="99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4" name="Google Shape;564;p19"/>
            <p:cNvSpPr/>
            <p:nvPr/>
          </p:nvSpPr>
          <p:spPr>
            <a:xfrm rot="-333900">
              <a:off x="1848" y="1682"/>
              <a:ext cx="181" cy="159"/>
            </a:xfrm>
            <a:prstGeom prst="ellipse">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5" name="Google Shape;565;p19"/>
            <p:cNvSpPr/>
            <p:nvPr/>
          </p:nvSpPr>
          <p:spPr>
            <a:xfrm rot="-238420">
              <a:off x="1248" y="2275"/>
              <a:ext cx="213" cy="75"/>
            </a:xfrm>
            <a:prstGeom prst="ellipse">
              <a:avLst/>
            </a:prstGeom>
            <a:solidFill>
              <a:srgbClr val="993300"/>
            </a:solidFill>
            <a:ln w="9525" cap="flat" cmpd="sng">
              <a:solidFill>
                <a:srgbClr val="99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6" name="Google Shape;566;p19"/>
            <p:cNvSpPr/>
            <p:nvPr/>
          </p:nvSpPr>
          <p:spPr>
            <a:xfrm rot="-407249">
              <a:off x="1253" y="1815"/>
              <a:ext cx="135" cy="461"/>
            </a:xfrm>
            <a:prstGeom prst="rect">
              <a:avLst/>
            </a:prstGeom>
            <a:solidFill>
              <a:schemeClr val="accent2"/>
            </a:solidFill>
            <a:ln w="9525"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7" name="Google Shape;567;p19"/>
            <p:cNvSpPr/>
            <p:nvPr/>
          </p:nvSpPr>
          <p:spPr>
            <a:xfrm rot="1562618">
              <a:off x="1222" y="1708"/>
              <a:ext cx="167" cy="169"/>
            </a:xfrm>
            <a:prstGeom prst="ellipse">
              <a:avLst/>
            </a:prstGeom>
            <a:solidFill>
              <a:schemeClr val="accent2"/>
            </a:solid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68" name="Google Shape;568;p19"/>
            <p:cNvSpPr/>
            <p:nvPr/>
          </p:nvSpPr>
          <p:spPr>
            <a:xfrm>
              <a:off x="1418" y="2962"/>
              <a:ext cx="167" cy="376"/>
            </a:xfrm>
            <a:custGeom>
              <a:avLst/>
              <a:gdLst/>
              <a:ahLst/>
              <a:cxnLst/>
              <a:rect l="l" t="t" r="r" b="b"/>
              <a:pathLst>
                <a:path w="21600" h="21600" extrusionOk="0">
                  <a:moveTo>
                    <a:pt x="0" y="0"/>
                  </a:moveTo>
                  <a:lnTo>
                    <a:pt x="5400" y="21600"/>
                  </a:lnTo>
                  <a:lnTo>
                    <a:pt x="16200" y="21600"/>
                  </a:lnTo>
                  <a:lnTo>
                    <a:pt x="21600" y="0"/>
                  </a:lnTo>
                  <a:lnTo>
                    <a:pt x="0" y="0"/>
                  </a:lnTo>
                  <a:close/>
                </a:path>
              </a:pathLst>
            </a:custGeom>
            <a:solidFill>
              <a:srgbClr val="FFFF99"/>
            </a:solidFill>
            <a:ln w="9525" cap="flat" cmpd="sng">
              <a:solidFill>
                <a:srgbClr val="F0C27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69" name="Google Shape;569;p19"/>
            <p:cNvSpPr/>
            <p:nvPr/>
          </p:nvSpPr>
          <p:spPr>
            <a:xfrm>
              <a:off x="1653" y="2962"/>
              <a:ext cx="167" cy="376"/>
            </a:xfrm>
            <a:custGeom>
              <a:avLst/>
              <a:gdLst/>
              <a:ahLst/>
              <a:cxnLst/>
              <a:rect l="l" t="t" r="r" b="b"/>
              <a:pathLst>
                <a:path w="21600" h="21600" extrusionOk="0">
                  <a:moveTo>
                    <a:pt x="0" y="0"/>
                  </a:moveTo>
                  <a:lnTo>
                    <a:pt x="5400" y="21600"/>
                  </a:lnTo>
                  <a:lnTo>
                    <a:pt x="16200" y="21600"/>
                  </a:lnTo>
                  <a:lnTo>
                    <a:pt x="21600" y="0"/>
                  </a:lnTo>
                  <a:lnTo>
                    <a:pt x="0" y="0"/>
                  </a:lnTo>
                  <a:close/>
                </a:path>
              </a:pathLst>
            </a:custGeom>
            <a:solidFill>
              <a:srgbClr val="FFFF99"/>
            </a:solidFill>
            <a:ln w="9525" cap="flat" cmpd="sng">
              <a:solidFill>
                <a:srgbClr val="F0C27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0" name="Google Shape;570;p19"/>
            <p:cNvSpPr/>
            <p:nvPr/>
          </p:nvSpPr>
          <p:spPr>
            <a:xfrm rot="10800000">
              <a:off x="1400" y="1152"/>
              <a:ext cx="392" cy="200"/>
            </a:xfrm>
            <a:custGeom>
              <a:avLst/>
              <a:gdLst/>
              <a:ahLst/>
              <a:cxnLst/>
              <a:rect l="l" t="t" r="r" b="b"/>
              <a:pathLst>
                <a:path w="21600" h="21600" extrusionOk="0">
                  <a:moveTo>
                    <a:pt x="0" y="0"/>
                  </a:moveTo>
                  <a:lnTo>
                    <a:pt x="4500" y="21600"/>
                  </a:lnTo>
                  <a:lnTo>
                    <a:pt x="17100" y="21600"/>
                  </a:lnTo>
                  <a:lnTo>
                    <a:pt x="21600" y="0"/>
                  </a:lnTo>
                  <a:lnTo>
                    <a:pt x="0" y="0"/>
                  </a:lnTo>
                  <a:close/>
                </a:path>
              </a:pathLst>
            </a:custGeom>
            <a:solidFill>
              <a:schemeClr val="dk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pic>
        <p:nvPicPr>
          <p:cNvPr id="571" name="Google Shape;571;p19" descr="Free Sign Stop Clip Art with No Background , Page 2 - ClipartKey"/>
          <p:cNvPicPr preferRelativeResize="0"/>
          <p:nvPr/>
        </p:nvPicPr>
        <p:blipFill rotWithShape="1">
          <a:blip r:embed="rId15">
            <a:alphaModFix/>
          </a:blip>
          <a:srcRect/>
          <a:stretch/>
        </p:blipFill>
        <p:spPr>
          <a:xfrm>
            <a:off x="1890566" y="546023"/>
            <a:ext cx="325794" cy="328877"/>
          </a:xfrm>
          <a:prstGeom prst="rect">
            <a:avLst/>
          </a:prstGeom>
          <a:noFill/>
          <a:ln>
            <a:noFill/>
          </a:ln>
        </p:spPr>
      </p:pic>
      <p:pic>
        <p:nvPicPr>
          <p:cNvPr id="572" name="Google Shape;572;p19" descr="Free Sign Stop Clip Art with No Background , Page 2 - ClipartKey"/>
          <p:cNvPicPr preferRelativeResize="0"/>
          <p:nvPr/>
        </p:nvPicPr>
        <p:blipFill rotWithShape="1">
          <a:blip r:embed="rId15">
            <a:alphaModFix/>
          </a:blip>
          <a:srcRect/>
          <a:stretch/>
        </p:blipFill>
        <p:spPr>
          <a:xfrm>
            <a:off x="8479059" y="2801976"/>
            <a:ext cx="325794" cy="32887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72"/>
                                        </p:tgtEl>
                                        <p:attrNameLst>
                                          <p:attrName>style.visibility</p:attrName>
                                        </p:attrNameLst>
                                      </p:cBhvr>
                                      <p:to>
                                        <p:strVal val="visible"/>
                                      </p:to>
                                    </p:set>
                                  </p:childTnLst>
                                </p:cTn>
                              </p:par>
                            </p:childTnLst>
                          </p:cTn>
                        </p:par>
                        <p:par>
                          <p:cTn id="7" fill="hold">
                            <p:stCondLst>
                              <p:cond delay="1"/>
                            </p:stCondLst>
                            <p:childTnLst>
                              <p:par>
                                <p:cTn id="8" presetID="1" presetClass="entr" presetSubtype="0" fill="hold" nodeType="afterEffect">
                                  <p:stCondLst>
                                    <p:cond delay="0"/>
                                  </p:stCondLst>
                                  <p:childTnLst>
                                    <p:set>
                                      <p:cBhvr>
                                        <p:cTn id="9" dur="1" fill="hold">
                                          <p:stCondLst>
                                            <p:cond delay="0"/>
                                          </p:stCondLst>
                                        </p:cTn>
                                        <p:tgtEl>
                                          <p:spTgt spid="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
          <p:cNvSpPr/>
          <p:nvPr/>
        </p:nvSpPr>
        <p:spPr>
          <a:xfrm>
            <a:off x="0" y="0"/>
            <a:ext cx="3766756"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146" name="Google Shape;146;p2"/>
          <p:cNvCxnSpPr/>
          <p:nvPr/>
        </p:nvCxnSpPr>
        <p:spPr>
          <a:xfrm rot="10800000">
            <a:off x="619125" y="2971800"/>
            <a:ext cx="0" cy="914400"/>
          </a:xfrm>
          <a:prstGeom prst="straightConnector1">
            <a:avLst/>
          </a:prstGeom>
          <a:noFill/>
          <a:ln w="19050" cap="flat" cmpd="sng">
            <a:solidFill>
              <a:srgbClr val="FFFFFF">
                <a:alpha val="80000"/>
              </a:srgbClr>
            </a:solidFill>
            <a:prstDash val="solid"/>
            <a:round/>
            <a:headEnd type="none" w="sm" len="sm"/>
            <a:tailEnd type="none" w="sm" len="sm"/>
          </a:ln>
        </p:spPr>
      </p:cxnSp>
      <p:pic>
        <p:nvPicPr>
          <p:cNvPr id="147" name="Google Shape;147;p2"/>
          <p:cNvPicPr preferRelativeResize="0"/>
          <p:nvPr/>
        </p:nvPicPr>
        <p:blipFill rotWithShape="1">
          <a:blip r:embed="rId3">
            <a:alphaModFix/>
          </a:blip>
          <a:srcRect/>
          <a:stretch/>
        </p:blipFill>
        <p:spPr>
          <a:xfrm>
            <a:off x="85338" y="76200"/>
            <a:ext cx="600462" cy="509981"/>
          </a:xfrm>
          <a:prstGeom prst="rect">
            <a:avLst/>
          </a:prstGeom>
          <a:noFill/>
          <a:ln>
            <a:noFill/>
          </a:ln>
        </p:spPr>
      </p:pic>
      <p:sp>
        <p:nvSpPr>
          <p:cNvPr id="148" name="Google Shape;148;p2"/>
          <p:cNvSpPr txBox="1">
            <a:spLocks noGrp="1"/>
          </p:cNvSpPr>
          <p:nvPr>
            <p:ph type="title"/>
          </p:nvPr>
        </p:nvSpPr>
        <p:spPr>
          <a:xfrm>
            <a:off x="766412" y="712269"/>
            <a:ext cx="2738936" cy="550226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100"/>
              <a:buFont typeface="Century Gothic"/>
              <a:buNone/>
            </a:pPr>
            <a:r>
              <a:rPr lang="nl-NL" sz="4100">
                <a:solidFill>
                  <a:srgbClr val="FFFFFF"/>
                </a:solidFill>
                <a:latin typeface="Century Gothic"/>
                <a:ea typeface="Century Gothic"/>
                <a:cs typeface="Century Gothic"/>
                <a:sym typeface="Century Gothic"/>
              </a:rPr>
              <a:t>Overview</a:t>
            </a:r>
            <a:endParaRPr sz="4100">
              <a:solidFill>
                <a:srgbClr val="FFFFFF"/>
              </a:solidFill>
            </a:endParaRPr>
          </a:p>
        </p:txBody>
      </p:sp>
      <p:grpSp>
        <p:nvGrpSpPr>
          <p:cNvPr id="149" name="Google Shape;149;p2"/>
          <p:cNvGrpSpPr/>
          <p:nvPr/>
        </p:nvGrpSpPr>
        <p:grpSpPr>
          <a:xfrm>
            <a:off x="3962400" y="700380"/>
            <a:ext cx="5638800" cy="5457240"/>
            <a:chOff x="0" y="57442"/>
            <a:chExt cx="5638800" cy="5457240"/>
          </a:xfrm>
        </p:grpSpPr>
        <p:sp>
          <p:nvSpPr>
            <p:cNvPr id="150" name="Google Shape;150;p2"/>
            <p:cNvSpPr/>
            <p:nvPr/>
          </p:nvSpPr>
          <p:spPr>
            <a:xfrm>
              <a:off x="0" y="515002"/>
              <a:ext cx="5638800" cy="781200"/>
            </a:xfrm>
            <a:prstGeom prst="rect">
              <a:avLst/>
            </a:prstGeom>
            <a:solidFill>
              <a:schemeClr val="lt1">
                <a:alpha val="89803"/>
              </a:schemeClr>
            </a:solidFill>
            <a:ln w="9525" cap="flat" cmpd="sng">
              <a:solidFill>
                <a:srgbClr val="337B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2"/>
            <p:cNvSpPr/>
            <p:nvPr/>
          </p:nvSpPr>
          <p:spPr>
            <a:xfrm>
              <a:off x="279462" y="57442"/>
              <a:ext cx="5357499" cy="915120"/>
            </a:xfrm>
            <a:prstGeom prst="roundRect">
              <a:avLst>
                <a:gd name="adj" fmla="val 16667"/>
              </a:avLst>
            </a:prstGeom>
            <a:gradFill>
              <a:gsLst>
                <a:gs pos="0">
                  <a:srgbClr val="1A5F74"/>
                </a:gs>
                <a:gs pos="80000">
                  <a:srgbClr val="237E98"/>
                </a:gs>
                <a:gs pos="100000">
                  <a:srgbClr val="217F9B"/>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2"/>
            <p:cNvSpPr txBox="1"/>
            <p:nvPr/>
          </p:nvSpPr>
          <p:spPr>
            <a:xfrm>
              <a:off x="324134" y="102114"/>
              <a:ext cx="5268155" cy="825776"/>
            </a:xfrm>
            <a:prstGeom prst="rect">
              <a:avLst/>
            </a:prstGeom>
            <a:noFill/>
            <a:ln>
              <a:noFill/>
            </a:ln>
          </p:spPr>
          <p:txBody>
            <a:bodyPr spcFirstLastPara="1" wrap="square" lIns="134750" tIns="0" rIns="134750" bIns="0" anchor="ctr" anchorCtr="0">
              <a:noAutofit/>
            </a:bodyPr>
            <a:lstStyle/>
            <a:p>
              <a:pPr marL="0" marR="0" lvl="0" indent="0" algn="l" rtl="0">
                <a:lnSpc>
                  <a:spcPct val="90000"/>
                </a:lnSpc>
                <a:spcBef>
                  <a:spcPts val="0"/>
                </a:spcBef>
                <a:spcAft>
                  <a:spcPts val="0"/>
                </a:spcAft>
                <a:buClr>
                  <a:srgbClr val="FFFFFF"/>
                </a:buClr>
                <a:buSzPts val="2400"/>
                <a:buFont typeface="Century Gothic"/>
                <a:buNone/>
              </a:pPr>
              <a:r>
                <a:rPr lang="nl-NL" sz="2400" b="0" i="0" u="none" strike="noStrike" cap="none">
                  <a:solidFill>
                    <a:srgbClr val="FFFFFF"/>
                  </a:solidFill>
                  <a:latin typeface="Century Gothic"/>
                  <a:ea typeface="Century Gothic"/>
                  <a:cs typeface="Century Gothic"/>
                  <a:sym typeface="Century Gothic"/>
                </a:rPr>
                <a:t>2.2.1 5Cs Operation</a:t>
              </a:r>
              <a:endParaRPr/>
            </a:p>
          </p:txBody>
        </p:sp>
        <p:sp>
          <p:nvSpPr>
            <p:cNvPr id="153" name="Google Shape;153;p2"/>
            <p:cNvSpPr/>
            <p:nvPr/>
          </p:nvSpPr>
          <p:spPr>
            <a:xfrm>
              <a:off x="0" y="1921162"/>
              <a:ext cx="5638800" cy="781200"/>
            </a:xfrm>
            <a:prstGeom prst="rect">
              <a:avLst/>
            </a:prstGeom>
            <a:solidFill>
              <a:schemeClr val="lt1">
                <a:alpha val="89803"/>
              </a:schemeClr>
            </a:solidFill>
            <a:ln w="9525" cap="flat" cmpd="sng">
              <a:solidFill>
                <a:srgbClr val="6AADC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2"/>
            <p:cNvSpPr/>
            <p:nvPr/>
          </p:nvSpPr>
          <p:spPr>
            <a:xfrm>
              <a:off x="283171" y="1421177"/>
              <a:ext cx="5355628" cy="915120"/>
            </a:xfrm>
            <a:prstGeom prst="roundRect">
              <a:avLst>
                <a:gd name="adj" fmla="val 16667"/>
              </a:avLst>
            </a:prstGeom>
            <a:gradFill>
              <a:gsLst>
                <a:gs pos="0">
                  <a:srgbClr val="448399"/>
                </a:gs>
                <a:gs pos="80000">
                  <a:srgbClr val="58ADCA"/>
                </a:gs>
                <a:gs pos="100000">
                  <a:srgbClr val="57AFCD"/>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
            <p:cNvSpPr txBox="1"/>
            <p:nvPr/>
          </p:nvSpPr>
          <p:spPr>
            <a:xfrm>
              <a:off x="327843" y="1465849"/>
              <a:ext cx="5266284"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nl-NL" sz="2400" b="0" i="0" u="none" strike="noStrike" cap="none">
                  <a:solidFill>
                    <a:schemeClr val="lt1"/>
                  </a:solidFill>
                  <a:latin typeface="Century Gothic"/>
                  <a:ea typeface="Century Gothic"/>
                  <a:cs typeface="Century Gothic"/>
                  <a:sym typeface="Century Gothic"/>
                </a:rPr>
                <a:t>2.2.2 Reporting</a:t>
              </a:r>
              <a:endParaRPr/>
            </a:p>
          </p:txBody>
        </p:sp>
        <p:sp>
          <p:nvSpPr>
            <p:cNvPr id="156" name="Google Shape;156;p2"/>
            <p:cNvSpPr/>
            <p:nvPr/>
          </p:nvSpPr>
          <p:spPr>
            <a:xfrm>
              <a:off x="0" y="3327322"/>
              <a:ext cx="5638800" cy="781200"/>
            </a:xfrm>
            <a:prstGeom prst="rect">
              <a:avLst/>
            </a:prstGeom>
            <a:solidFill>
              <a:schemeClr val="lt1">
                <a:alpha val="89803"/>
              </a:schemeClr>
            </a:solidFill>
            <a:ln w="9525" cap="flat" cmpd="sng">
              <a:solidFill>
                <a:srgbClr val="B8D5E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2"/>
            <p:cNvSpPr/>
            <p:nvPr/>
          </p:nvSpPr>
          <p:spPr>
            <a:xfrm>
              <a:off x="281940" y="2869762"/>
              <a:ext cx="5321600" cy="915120"/>
            </a:xfrm>
            <a:prstGeom prst="roundRect">
              <a:avLst>
                <a:gd name="adj" fmla="val 16667"/>
              </a:avLst>
            </a:prstGeom>
            <a:gradFill>
              <a:gsLst>
                <a:gs pos="0">
                  <a:srgbClr val="829DA9"/>
                </a:gs>
                <a:gs pos="80000">
                  <a:srgbClr val="ACD0DE"/>
                </a:gs>
                <a:gs pos="100000">
                  <a:srgbClr val="ABD2E1"/>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
            <p:cNvSpPr txBox="1"/>
            <p:nvPr/>
          </p:nvSpPr>
          <p:spPr>
            <a:xfrm>
              <a:off x="326612" y="2914434"/>
              <a:ext cx="5232256"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nl-NL" sz="2400" b="0" i="0" u="none" strike="noStrike" cap="none">
                  <a:solidFill>
                    <a:schemeClr val="lt1"/>
                  </a:solidFill>
                  <a:latin typeface="Century Gothic"/>
                  <a:ea typeface="Century Gothic"/>
                  <a:cs typeface="Century Gothic"/>
                  <a:sym typeface="Century Gothic"/>
                </a:rPr>
                <a:t>2.2.3 Actions on IED Strike </a:t>
              </a:r>
              <a:endParaRPr/>
            </a:p>
          </p:txBody>
        </p:sp>
        <p:sp>
          <p:nvSpPr>
            <p:cNvPr id="159" name="Google Shape;159;p2"/>
            <p:cNvSpPr/>
            <p:nvPr/>
          </p:nvSpPr>
          <p:spPr>
            <a:xfrm>
              <a:off x="0" y="4733482"/>
              <a:ext cx="5638800" cy="781200"/>
            </a:xfrm>
            <a:prstGeom prst="rect">
              <a:avLst/>
            </a:prstGeom>
            <a:solidFill>
              <a:schemeClr val="lt1">
                <a:alpha val="89803"/>
              </a:schemeClr>
            </a:solidFill>
            <a:ln w="9525" cap="flat" cmpd="sng">
              <a:solidFill>
                <a:srgbClr val="6AADC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2"/>
            <p:cNvSpPr/>
            <p:nvPr/>
          </p:nvSpPr>
          <p:spPr>
            <a:xfrm>
              <a:off x="280563" y="4275922"/>
              <a:ext cx="5357048" cy="915120"/>
            </a:xfrm>
            <a:prstGeom prst="roundRect">
              <a:avLst>
                <a:gd name="adj" fmla="val 16667"/>
              </a:avLst>
            </a:prstGeom>
            <a:gradFill>
              <a:gsLst>
                <a:gs pos="0">
                  <a:srgbClr val="448399"/>
                </a:gs>
                <a:gs pos="80000">
                  <a:srgbClr val="58ADCA"/>
                </a:gs>
                <a:gs pos="100000">
                  <a:srgbClr val="57AFCD"/>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2"/>
            <p:cNvSpPr txBox="1"/>
            <p:nvPr/>
          </p:nvSpPr>
          <p:spPr>
            <a:xfrm>
              <a:off x="325235" y="4320594"/>
              <a:ext cx="5267704" cy="825776"/>
            </a:xfrm>
            <a:prstGeom prst="rect">
              <a:avLst/>
            </a:prstGeom>
            <a:noFill/>
            <a:ln>
              <a:noFill/>
            </a:ln>
          </p:spPr>
          <p:txBody>
            <a:bodyPr spcFirstLastPara="1" wrap="square" lIns="149175" tIns="0" rIns="149175" bIns="0" anchor="ctr" anchorCtr="0">
              <a:noAutofit/>
            </a:bodyPr>
            <a:lstStyle/>
            <a:p>
              <a:pPr marL="0" marR="0" lvl="0" indent="0" algn="l" rtl="0">
                <a:lnSpc>
                  <a:spcPct val="90000"/>
                </a:lnSpc>
                <a:spcBef>
                  <a:spcPts val="0"/>
                </a:spcBef>
                <a:spcAft>
                  <a:spcPts val="0"/>
                </a:spcAft>
                <a:buClr>
                  <a:schemeClr val="lt1"/>
                </a:buClr>
                <a:buSzPts val="2400"/>
                <a:buFont typeface="Century Gothic"/>
                <a:buNone/>
              </a:pPr>
              <a:r>
                <a:rPr lang="nl-NL" sz="2400" b="0" i="0" u="none" strike="noStrike" cap="none">
                  <a:solidFill>
                    <a:schemeClr val="lt1"/>
                  </a:solidFill>
                  <a:latin typeface="Century Gothic"/>
                  <a:ea typeface="Century Gothic"/>
                  <a:cs typeface="Century Gothic"/>
                  <a:sym typeface="Century Gothic"/>
                </a:rPr>
                <a:t>2.2.4 Reducing the Effect of a Strike</a:t>
              </a:r>
              <a:endParaRPr sz="2400" b="0" i="0" u="none" strike="noStrike" cap="none">
                <a:solidFill>
                  <a:schemeClr val="lt1"/>
                </a:solidFill>
                <a:latin typeface="Century Gothic"/>
                <a:ea typeface="Century Gothic"/>
                <a:cs typeface="Century Gothic"/>
                <a:sym typeface="Century Gothic"/>
              </a:endParaRPr>
            </a:p>
          </p:txBody>
        </p:sp>
      </p:grpSp>
      <p:sp>
        <p:nvSpPr>
          <p:cNvPr id="162" name="Google Shape;162;p2"/>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2</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p20"/>
          <p:cNvSpPr txBox="1"/>
          <p:nvPr/>
        </p:nvSpPr>
        <p:spPr>
          <a:xfrm>
            <a:off x="381000" y="0"/>
            <a:ext cx="9144000" cy="369332"/>
          </a:xfrm>
          <a:prstGeom prst="rect">
            <a:avLst/>
          </a:prstGeom>
          <a:solidFill>
            <a:srgbClr val="FFF4C2"/>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578" name="Google Shape;578;p20"/>
          <p:cNvSpPr/>
          <p:nvPr/>
        </p:nvSpPr>
        <p:spPr>
          <a:xfrm>
            <a:off x="315362" y="2815899"/>
            <a:ext cx="9209638" cy="957037"/>
          </a:xfrm>
          <a:prstGeom prst="rect">
            <a:avLst/>
          </a:prstGeom>
          <a:solidFill>
            <a:srgbClr val="C4BD97"/>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79" name="Google Shape;579;p20" descr="D:\Desktop\(4) IED immediate safety response\C-IED route clearance drills\Cied drills graphics\HILUX-SMALL.png"/>
          <p:cNvPicPr preferRelativeResize="0"/>
          <p:nvPr/>
        </p:nvPicPr>
        <p:blipFill rotWithShape="1">
          <a:blip r:embed="rId3">
            <a:alphaModFix/>
          </a:blip>
          <a:srcRect/>
          <a:stretch/>
        </p:blipFill>
        <p:spPr>
          <a:xfrm rot="10800000" flipH="1">
            <a:off x="1903838" y="5897263"/>
            <a:ext cx="691653" cy="302599"/>
          </a:xfrm>
          <a:prstGeom prst="rect">
            <a:avLst/>
          </a:prstGeom>
          <a:solidFill>
            <a:srgbClr val="4F6128"/>
          </a:solidFill>
          <a:ln>
            <a:noFill/>
          </a:ln>
        </p:spPr>
      </p:pic>
      <p:sp>
        <p:nvSpPr>
          <p:cNvPr id="580" name="Google Shape;580;p20"/>
          <p:cNvSpPr/>
          <p:nvPr/>
        </p:nvSpPr>
        <p:spPr>
          <a:xfrm>
            <a:off x="4780428" y="3280074"/>
            <a:ext cx="175834" cy="378420"/>
          </a:xfrm>
          <a:prstGeom prst="rect">
            <a:avLst/>
          </a:prstGeom>
          <a:solidFill>
            <a:srgbClr val="FF0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81" name="Google Shape;581;p20" descr="D:\Desktop\(4) IED immediate safety response\C-IED route clearance drills\Cied drills graphics\HILUX-SMALL.png"/>
          <p:cNvPicPr preferRelativeResize="0"/>
          <p:nvPr/>
        </p:nvPicPr>
        <p:blipFill rotWithShape="1">
          <a:blip r:embed="rId3">
            <a:alphaModFix/>
          </a:blip>
          <a:srcRect/>
          <a:stretch/>
        </p:blipFill>
        <p:spPr>
          <a:xfrm flipH="1">
            <a:off x="6813130" y="388195"/>
            <a:ext cx="691653" cy="302599"/>
          </a:xfrm>
          <a:prstGeom prst="rect">
            <a:avLst/>
          </a:prstGeom>
          <a:solidFill>
            <a:srgbClr val="4F6128"/>
          </a:solidFill>
          <a:ln>
            <a:noFill/>
          </a:ln>
        </p:spPr>
      </p:pic>
      <p:sp>
        <p:nvSpPr>
          <p:cNvPr id="582" name="Google Shape;582;p20"/>
          <p:cNvSpPr/>
          <p:nvPr/>
        </p:nvSpPr>
        <p:spPr>
          <a:xfrm>
            <a:off x="1903837" y="758114"/>
            <a:ext cx="6009692" cy="5577555"/>
          </a:xfrm>
          <a:prstGeom prst="ellipse">
            <a:avLst/>
          </a:prstGeom>
          <a:noFill/>
          <a:ln w="28575" cap="flat" cmpd="sng">
            <a:solidFill>
              <a:srgbClr val="FF0000"/>
            </a:solidFill>
            <a:prstDash val="dash"/>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3" name="Google Shape;583;p20"/>
          <p:cNvSpPr/>
          <p:nvPr/>
        </p:nvSpPr>
        <p:spPr>
          <a:xfrm>
            <a:off x="2804212" y="5011748"/>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4" name="Google Shape;584;p20"/>
          <p:cNvSpPr/>
          <p:nvPr/>
        </p:nvSpPr>
        <p:spPr>
          <a:xfrm>
            <a:off x="6435229" y="728931"/>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5" name="Google Shape;585;p20"/>
          <p:cNvSpPr/>
          <p:nvPr/>
        </p:nvSpPr>
        <p:spPr>
          <a:xfrm>
            <a:off x="6033591" y="470127"/>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6" name="Google Shape;586;p20"/>
          <p:cNvSpPr/>
          <p:nvPr/>
        </p:nvSpPr>
        <p:spPr>
          <a:xfrm>
            <a:off x="6910916" y="925170"/>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7" name="Google Shape;587;p20"/>
          <p:cNvSpPr/>
          <p:nvPr/>
        </p:nvSpPr>
        <p:spPr>
          <a:xfrm>
            <a:off x="7410388" y="3802119"/>
            <a:ext cx="401638" cy="392479"/>
          </a:xfrm>
          <a:prstGeom prst="cloud">
            <a:avLst/>
          </a:prstGeom>
          <a:solidFill>
            <a:srgbClr val="008000"/>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88" name="Google Shape;588;p20"/>
          <p:cNvSpPr/>
          <p:nvPr/>
        </p:nvSpPr>
        <p:spPr>
          <a:xfrm>
            <a:off x="4724353" y="2801976"/>
            <a:ext cx="410076" cy="336739"/>
          </a:xfrm>
          <a:prstGeom prst="cloud">
            <a:avLst/>
          </a:prstGeom>
          <a:solidFill>
            <a:srgbClr val="494429"/>
          </a:solidFill>
          <a:ln w="9525" cap="flat" cmpd="sng">
            <a:solidFill>
              <a:srgbClr val="494429"/>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89" name="Google Shape;589;p20" descr="D:\Desktop\(4) IED immediate safety response\C-IED route clearance drills\Cied drills graphics\HILUX-SMALL.png"/>
          <p:cNvPicPr preferRelativeResize="0"/>
          <p:nvPr/>
        </p:nvPicPr>
        <p:blipFill rotWithShape="1">
          <a:blip r:embed="rId3">
            <a:alphaModFix/>
          </a:blip>
          <a:srcRect/>
          <a:stretch/>
        </p:blipFill>
        <p:spPr>
          <a:xfrm rot="5400000" flipH="1">
            <a:off x="7981934" y="3185989"/>
            <a:ext cx="691653" cy="302599"/>
          </a:xfrm>
          <a:prstGeom prst="rect">
            <a:avLst/>
          </a:prstGeom>
          <a:solidFill>
            <a:srgbClr val="4F6128"/>
          </a:solidFill>
          <a:ln>
            <a:noFill/>
          </a:ln>
        </p:spPr>
      </p:pic>
      <p:sp>
        <p:nvSpPr>
          <p:cNvPr id="590" name="Google Shape;590;p20"/>
          <p:cNvSpPr txBox="1"/>
          <p:nvPr/>
        </p:nvSpPr>
        <p:spPr>
          <a:xfrm>
            <a:off x="398929" y="27398"/>
            <a:ext cx="2061292"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800" b="1">
                <a:solidFill>
                  <a:srgbClr val="632523"/>
                </a:solidFill>
                <a:latin typeface="Calibri"/>
                <a:ea typeface="Calibri"/>
                <a:cs typeface="Calibri"/>
                <a:sym typeface="Calibri"/>
              </a:rPr>
              <a:t>Control</a:t>
            </a:r>
            <a:endParaRPr sz="2000" b="1">
              <a:solidFill>
                <a:srgbClr val="632523"/>
              </a:solidFill>
              <a:latin typeface="Calibri"/>
              <a:ea typeface="Calibri"/>
              <a:cs typeface="Calibri"/>
              <a:sym typeface="Calibri"/>
            </a:endParaRPr>
          </a:p>
        </p:txBody>
      </p:sp>
      <p:grpSp>
        <p:nvGrpSpPr>
          <p:cNvPr id="591" name="Google Shape;591;p20"/>
          <p:cNvGrpSpPr/>
          <p:nvPr/>
        </p:nvGrpSpPr>
        <p:grpSpPr>
          <a:xfrm>
            <a:off x="363123" y="3034690"/>
            <a:ext cx="1460039" cy="623805"/>
            <a:chOff x="-17878" y="3034689"/>
            <a:chExt cx="1460039" cy="623805"/>
          </a:xfrm>
        </p:grpSpPr>
        <p:pic>
          <p:nvPicPr>
            <p:cNvPr id="592" name="Google Shape;592;p20" descr="D:\Desktop\(4) IED immediate safety response\C-IED route clearance drills\Cied drills graphics\HILUX-SMALL.png"/>
            <p:cNvPicPr preferRelativeResize="0"/>
            <p:nvPr/>
          </p:nvPicPr>
          <p:blipFill rotWithShape="1">
            <a:blip r:embed="rId3">
              <a:alphaModFix/>
            </a:blip>
            <a:srcRect/>
            <a:stretch/>
          </p:blipFill>
          <p:spPr>
            <a:xfrm flipH="1">
              <a:off x="750508" y="3355895"/>
              <a:ext cx="691653" cy="302599"/>
            </a:xfrm>
            <a:prstGeom prst="rect">
              <a:avLst/>
            </a:prstGeom>
            <a:solidFill>
              <a:srgbClr val="4F6128"/>
            </a:solidFill>
            <a:ln>
              <a:noFill/>
            </a:ln>
          </p:spPr>
        </p:pic>
        <p:pic>
          <p:nvPicPr>
            <p:cNvPr id="593" name="Google Shape;593;p20" descr="D:\Desktop\(4) IED immediate safety response\C-IED route clearance drills\Cied drills graphics\HILUX-SMALL.png"/>
            <p:cNvPicPr preferRelativeResize="0"/>
            <p:nvPr/>
          </p:nvPicPr>
          <p:blipFill rotWithShape="1">
            <a:blip r:embed="rId3">
              <a:alphaModFix/>
            </a:blip>
            <a:srcRect/>
            <a:stretch/>
          </p:blipFill>
          <p:spPr>
            <a:xfrm rot="10800000" flipH="1">
              <a:off x="-17878" y="3034689"/>
              <a:ext cx="691653" cy="302599"/>
            </a:xfrm>
            <a:prstGeom prst="rect">
              <a:avLst/>
            </a:prstGeom>
            <a:solidFill>
              <a:srgbClr val="4F6128"/>
            </a:solidFill>
            <a:ln>
              <a:noFill/>
            </a:ln>
          </p:spPr>
        </p:pic>
      </p:grpSp>
      <p:pic>
        <p:nvPicPr>
          <p:cNvPr id="594" name="Google Shape;594;p20" descr="D:\Desktop\(4) IED immediate safety response\C-IED route clearance drills\Cied drills graphics\HILUX-SMALL.png"/>
          <p:cNvPicPr preferRelativeResize="0"/>
          <p:nvPr/>
        </p:nvPicPr>
        <p:blipFill rotWithShape="1">
          <a:blip r:embed="rId3">
            <a:alphaModFix/>
          </a:blip>
          <a:srcRect/>
          <a:stretch/>
        </p:blipFill>
        <p:spPr>
          <a:xfrm rot="5400000" flipH="1">
            <a:off x="1057263" y="1471417"/>
            <a:ext cx="691653" cy="302599"/>
          </a:xfrm>
          <a:prstGeom prst="rect">
            <a:avLst/>
          </a:prstGeom>
          <a:solidFill>
            <a:srgbClr val="4F6128"/>
          </a:solidFill>
          <a:ln>
            <a:noFill/>
          </a:ln>
        </p:spPr>
      </p:pic>
      <p:sp>
        <p:nvSpPr>
          <p:cNvPr id="595" name="Google Shape;595;p20"/>
          <p:cNvSpPr/>
          <p:nvPr/>
        </p:nvSpPr>
        <p:spPr>
          <a:xfrm>
            <a:off x="2238619" y="2435242"/>
            <a:ext cx="685800" cy="315912"/>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nvGrpSpPr>
          <p:cNvPr id="596" name="Google Shape;596;p20"/>
          <p:cNvGrpSpPr/>
          <p:nvPr/>
        </p:nvGrpSpPr>
        <p:grpSpPr>
          <a:xfrm rot="1367047">
            <a:off x="6036516" y="3860321"/>
            <a:ext cx="1205231" cy="1061948"/>
            <a:chOff x="3098" y="1108"/>
            <a:chExt cx="572" cy="493"/>
          </a:xfrm>
        </p:grpSpPr>
        <p:sp>
          <p:nvSpPr>
            <p:cNvPr id="597" name="Google Shape;597;p20"/>
            <p:cNvSpPr/>
            <p:nvPr/>
          </p:nvSpPr>
          <p:spPr>
            <a:xfrm rot="-1339665">
              <a:off x="3144" y="1187"/>
              <a:ext cx="480" cy="336"/>
            </a:xfrm>
            <a:prstGeom prst="rect">
              <a:avLst/>
            </a:prstGeom>
            <a:noFill/>
            <a:ln w="76200" cap="flat" cmpd="sng">
              <a:solidFill>
                <a:srgbClr val="5A490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98" name="Google Shape;598;p20"/>
            <p:cNvSpPr/>
            <p:nvPr/>
          </p:nvSpPr>
          <p:spPr>
            <a:xfrm rot="-1339665">
              <a:off x="3166" y="1286"/>
              <a:ext cx="58" cy="305"/>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sp>
          <p:nvSpPr>
            <p:cNvPr id="599" name="Google Shape;599;p20"/>
            <p:cNvSpPr/>
            <p:nvPr/>
          </p:nvSpPr>
          <p:spPr>
            <a:xfrm rot="-1339665">
              <a:off x="3456" y="1346"/>
              <a:ext cx="194" cy="101"/>
            </a:xfrm>
            <a:prstGeom prst="rect">
              <a:avLst/>
            </a:prstGeom>
            <a:solidFill>
              <a:srgbClr val="5A490A"/>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Clr>
                  <a:schemeClr val="dk1"/>
                </a:buClr>
                <a:buSzPts val="1800"/>
                <a:buFont typeface="Arial"/>
                <a:buNone/>
              </a:pPr>
              <a:endParaRPr sz="1800">
                <a:solidFill>
                  <a:srgbClr val="FF0000"/>
                </a:solidFill>
                <a:latin typeface="Arial"/>
                <a:ea typeface="Arial"/>
                <a:cs typeface="Arial"/>
                <a:sym typeface="Arial"/>
              </a:endParaRPr>
            </a:p>
          </p:txBody>
        </p:sp>
      </p:grpSp>
      <p:grpSp>
        <p:nvGrpSpPr>
          <p:cNvPr id="600" name="Google Shape;600;p20"/>
          <p:cNvGrpSpPr/>
          <p:nvPr/>
        </p:nvGrpSpPr>
        <p:grpSpPr>
          <a:xfrm rot="882776">
            <a:off x="7204400" y="712681"/>
            <a:ext cx="271654" cy="225221"/>
            <a:chOff x="7725" y="-7725"/>
            <a:chExt cx="829329" cy="1257969"/>
          </a:xfrm>
        </p:grpSpPr>
        <p:pic>
          <p:nvPicPr>
            <p:cNvPr id="601" name="Google Shape;601;p20" descr="D:\Desktop\(4) IED immediate safety response\C-IED route clearance drills\Cied drills graphics\SOLDIER2-SMALL.png"/>
            <p:cNvPicPr preferRelativeResize="0"/>
            <p:nvPr/>
          </p:nvPicPr>
          <p:blipFill rotWithShape="1">
            <a:blip r:embed="rId4">
              <a:alphaModFix/>
            </a:blip>
            <a:srcRect/>
            <a:stretch/>
          </p:blipFill>
          <p:spPr>
            <a:xfrm rot="10800000">
              <a:off x="7725" y="-7725"/>
              <a:ext cx="829329" cy="1257969"/>
            </a:xfrm>
            <a:prstGeom prst="rect">
              <a:avLst/>
            </a:prstGeom>
            <a:noFill/>
            <a:ln>
              <a:noFill/>
            </a:ln>
          </p:spPr>
        </p:pic>
        <p:sp>
          <p:nvSpPr>
            <p:cNvPr id="602" name="Google Shape;602;p20"/>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603" name="Google Shape;603;p20"/>
          <p:cNvGrpSpPr/>
          <p:nvPr/>
        </p:nvGrpSpPr>
        <p:grpSpPr>
          <a:xfrm rot="-5656813">
            <a:off x="6705927" y="183661"/>
            <a:ext cx="313384" cy="204568"/>
            <a:chOff x="7725" y="-7725"/>
            <a:chExt cx="829329" cy="1257969"/>
          </a:xfrm>
        </p:grpSpPr>
        <p:pic>
          <p:nvPicPr>
            <p:cNvPr id="604" name="Google Shape;604;p20" descr="D:\Desktop\(4) IED immediate safety response\C-IED route clearance drills\Cied drills graphics\SOLDIER2-SMALL.png"/>
            <p:cNvPicPr preferRelativeResize="0"/>
            <p:nvPr/>
          </p:nvPicPr>
          <p:blipFill rotWithShape="1">
            <a:blip r:embed="rId5">
              <a:alphaModFix/>
            </a:blip>
            <a:srcRect/>
            <a:stretch/>
          </p:blipFill>
          <p:spPr>
            <a:xfrm rot="10800000">
              <a:off x="7725" y="-7725"/>
              <a:ext cx="829329" cy="1257969"/>
            </a:xfrm>
            <a:prstGeom prst="rect">
              <a:avLst/>
            </a:prstGeom>
            <a:noFill/>
            <a:ln>
              <a:noFill/>
            </a:ln>
          </p:spPr>
        </p:pic>
        <p:sp>
          <p:nvSpPr>
            <p:cNvPr id="605" name="Google Shape;605;p20"/>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606" name="Google Shape;606;p20"/>
          <p:cNvGrpSpPr/>
          <p:nvPr/>
        </p:nvGrpSpPr>
        <p:grpSpPr>
          <a:xfrm>
            <a:off x="2068453" y="5644710"/>
            <a:ext cx="347238" cy="842730"/>
            <a:chOff x="1687453" y="5644710"/>
            <a:chExt cx="347238" cy="842730"/>
          </a:xfrm>
        </p:grpSpPr>
        <p:grpSp>
          <p:nvGrpSpPr>
            <p:cNvPr id="607" name="Google Shape;607;p20"/>
            <p:cNvGrpSpPr/>
            <p:nvPr/>
          </p:nvGrpSpPr>
          <p:grpSpPr>
            <a:xfrm rot="-5656813">
              <a:off x="1768606" y="6215570"/>
              <a:ext cx="184932" cy="334368"/>
              <a:chOff x="7725" y="-7725"/>
              <a:chExt cx="829329" cy="1257969"/>
            </a:xfrm>
          </p:grpSpPr>
          <p:pic>
            <p:nvPicPr>
              <p:cNvPr id="608" name="Google Shape;608;p20" descr="D:\Desktop\(4) IED immediate safety response\C-IED route clearance drills\Cied drills graphics\SOLDIER2-SMALL.png"/>
              <p:cNvPicPr preferRelativeResize="0"/>
              <p:nvPr/>
            </p:nvPicPr>
            <p:blipFill rotWithShape="1">
              <a:blip r:embed="rId6">
                <a:alphaModFix/>
              </a:blip>
              <a:srcRect/>
              <a:stretch/>
            </p:blipFill>
            <p:spPr>
              <a:xfrm rot="10800000">
                <a:off x="7725" y="-7725"/>
                <a:ext cx="829329" cy="1257969"/>
              </a:xfrm>
              <a:prstGeom prst="rect">
                <a:avLst/>
              </a:prstGeom>
              <a:noFill/>
              <a:ln>
                <a:noFill/>
              </a:ln>
            </p:spPr>
          </p:pic>
          <p:sp>
            <p:nvSpPr>
              <p:cNvPr id="609" name="Google Shape;609;p20"/>
              <p:cNvSpPr/>
              <p:nvPr/>
            </p:nvSpPr>
            <p:spPr>
              <a:xfrm>
                <a:off x="213018" y="557188"/>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lt1"/>
                  </a:solidFill>
                  <a:latin typeface="Arial"/>
                  <a:ea typeface="Arial"/>
                  <a:cs typeface="Arial"/>
                  <a:sym typeface="Arial"/>
                </a:endParaRPr>
              </a:p>
            </p:txBody>
          </p:sp>
        </p:grpSp>
        <p:grpSp>
          <p:nvGrpSpPr>
            <p:cNvPr id="610" name="Google Shape;610;p20"/>
            <p:cNvGrpSpPr/>
            <p:nvPr/>
          </p:nvGrpSpPr>
          <p:grpSpPr>
            <a:xfrm rot="-10310743">
              <a:off x="1700374" y="5661442"/>
              <a:ext cx="250190" cy="200025"/>
              <a:chOff x="0" y="0"/>
              <a:chExt cx="829329" cy="1257969"/>
            </a:xfrm>
          </p:grpSpPr>
          <p:pic>
            <p:nvPicPr>
              <p:cNvPr id="611" name="Google Shape;611;p20" descr="D:\Desktop\(4) IED immediate safety response\C-IED route clearance drills\Cied drills graphics\SOLDIER2-SMALL.png"/>
              <p:cNvPicPr preferRelativeResize="0"/>
              <p:nvPr/>
            </p:nvPicPr>
            <p:blipFill rotWithShape="1">
              <a:blip r:embed="rId7">
                <a:alphaModFix/>
              </a:blip>
              <a:srcRect/>
              <a:stretch/>
            </p:blipFill>
            <p:spPr>
              <a:xfrm rot="10800000">
                <a:off x="0" y="0"/>
                <a:ext cx="829329" cy="1257969"/>
              </a:xfrm>
              <a:prstGeom prst="rect">
                <a:avLst/>
              </a:prstGeom>
              <a:noFill/>
              <a:ln>
                <a:noFill/>
              </a:ln>
            </p:spPr>
          </p:pic>
          <p:sp>
            <p:nvSpPr>
              <p:cNvPr id="612" name="Google Shape;612;p20"/>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613" name="Google Shape;613;p20"/>
          <p:cNvGrpSpPr/>
          <p:nvPr/>
        </p:nvGrpSpPr>
        <p:grpSpPr>
          <a:xfrm rot="-10310743">
            <a:off x="944362" y="1692809"/>
            <a:ext cx="280035" cy="257175"/>
            <a:chOff x="0" y="0"/>
            <a:chExt cx="829329" cy="1257969"/>
          </a:xfrm>
        </p:grpSpPr>
        <p:pic>
          <p:nvPicPr>
            <p:cNvPr id="614" name="Google Shape;614;p20" descr="D:\Desktop\(4) IED immediate safety response\C-IED route clearance drills\Cied drills graphics\SOLDIER2-SMALL.png"/>
            <p:cNvPicPr preferRelativeResize="0"/>
            <p:nvPr/>
          </p:nvPicPr>
          <p:blipFill rotWithShape="1">
            <a:blip r:embed="rId8">
              <a:alphaModFix/>
            </a:blip>
            <a:srcRect/>
            <a:stretch/>
          </p:blipFill>
          <p:spPr>
            <a:xfrm rot="10800000">
              <a:off x="0" y="0"/>
              <a:ext cx="829329" cy="1257969"/>
            </a:xfrm>
            <a:prstGeom prst="rect">
              <a:avLst/>
            </a:prstGeom>
            <a:noFill/>
            <a:ln>
              <a:noFill/>
            </a:ln>
          </p:spPr>
        </p:pic>
        <p:sp>
          <p:nvSpPr>
            <p:cNvPr id="615" name="Google Shape;615;p20"/>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16" name="Google Shape;616;p20"/>
          <p:cNvGrpSpPr/>
          <p:nvPr/>
        </p:nvGrpSpPr>
        <p:grpSpPr>
          <a:xfrm rot="-5400000">
            <a:off x="1595264" y="1313839"/>
            <a:ext cx="252095" cy="259715"/>
            <a:chOff x="7725" y="-7725"/>
            <a:chExt cx="829329" cy="1257969"/>
          </a:xfrm>
        </p:grpSpPr>
        <p:pic>
          <p:nvPicPr>
            <p:cNvPr id="617" name="Google Shape;617;p20" descr="D:\Desktop\(4) IED immediate safety response\C-IED route clearance drills\Cied drills graphics\SOLDIER2-SMALL.png"/>
            <p:cNvPicPr preferRelativeResize="0"/>
            <p:nvPr/>
          </p:nvPicPr>
          <p:blipFill rotWithShape="1">
            <a:blip r:embed="rId9">
              <a:alphaModFix/>
            </a:blip>
            <a:srcRect/>
            <a:stretch/>
          </p:blipFill>
          <p:spPr>
            <a:xfrm rot="10800000">
              <a:off x="7725" y="-7725"/>
              <a:ext cx="829329" cy="1257969"/>
            </a:xfrm>
            <a:prstGeom prst="rect">
              <a:avLst/>
            </a:prstGeom>
            <a:noFill/>
            <a:ln>
              <a:noFill/>
            </a:ln>
          </p:spPr>
        </p:pic>
        <p:sp>
          <p:nvSpPr>
            <p:cNvPr id="618" name="Google Shape;618;p20"/>
            <p:cNvSpPr/>
            <p:nvPr/>
          </p:nvSpPr>
          <p:spPr>
            <a:xfrm>
              <a:off x="213018" y="557188"/>
              <a:ext cx="337662" cy="391618"/>
            </a:xfrm>
            <a:prstGeom prst="ellipse">
              <a:avLst/>
            </a:prstGeom>
            <a:solidFill>
              <a:srgbClr val="BBD6EE"/>
            </a:solid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19" name="Google Shape;619;p20"/>
          <p:cNvGrpSpPr/>
          <p:nvPr/>
        </p:nvGrpSpPr>
        <p:grpSpPr>
          <a:xfrm rot="1520595">
            <a:off x="8132486" y="2687339"/>
            <a:ext cx="260985" cy="198755"/>
            <a:chOff x="0" y="0"/>
            <a:chExt cx="829329" cy="1257969"/>
          </a:xfrm>
        </p:grpSpPr>
        <p:pic>
          <p:nvPicPr>
            <p:cNvPr id="620" name="Google Shape;620;p20" descr="D:\Desktop\(4) IED immediate safety response\C-IED route clearance drills\Cied drills graphics\SOLDIER2-SMALL.png"/>
            <p:cNvPicPr preferRelativeResize="0"/>
            <p:nvPr/>
          </p:nvPicPr>
          <p:blipFill rotWithShape="1">
            <a:blip r:embed="rId10">
              <a:alphaModFix/>
            </a:blip>
            <a:srcRect/>
            <a:stretch/>
          </p:blipFill>
          <p:spPr>
            <a:xfrm rot="10800000">
              <a:off x="0" y="0"/>
              <a:ext cx="829329" cy="1257969"/>
            </a:xfrm>
            <a:prstGeom prst="rect">
              <a:avLst/>
            </a:prstGeom>
            <a:noFill/>
            <a:ln>
              <a:noFill/>
            </a:ln>
          </p:spPr>
        </p:pic>
        <p:sp>
          <p:nvSpPr>
            <p:cNvPr id="621" name="Google Shape;621;p20"/>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22" name="Google Shape;622;p20"/>
          <p:cNvGrpSpPr/>
          <p:nvPr/>
        </p:nvGrpSpPr>
        <p:grpSpPr>
          <a:xfrm rot="-5400000">
            <a:off x="8251848" y="3702153"/>
            <a:ext cx="252095" cy="259715"/>
            <a:chOff x="7725" y="-7725"/>
            <a:chExt cx="829329" cy="1257969"/>
          </a:xfrm>
        </p:grpSpPr>
        <p:pic>
          <p:nvPicPr>
            <p:cNvPr id="623" name="Google Shape;623;p20" descr="D:\Desktop\(4) IED immediate safety response\C-IED route clearance drills\Cied drills graphics\SOLDIER2-SMALL.png"/>
            <p:cNvPicPr preferRelativeResize="0"/>
            <p:nvPr/>
          </p:nvPicPr>
          <p:blipFill rotWithShape="1">
            <a:blip r:embed="rId9">
              <a:alphaModFix/>
            </a:blip>
            <a:srcRect/>
            <a:stretch/>
          </p:blipFill>
          <p:spPr>
            <a:xfrm rot="10800000">
              <a:off x="7725" y="-7725"/>
              <a:ext cx="829329" cy="1257969"/>
            </a:xfrm>
            <a:prstGeom prst="rect">
              <a:avLst/>
            </a:prstGeom>
            <a:noFill/>
            <a:ln>
              <a:noFill/>
            </a:ln>
          </p:spPr>
        </p:pic>
        <p:sp>
          <p:nvSpPr>
            <p:cNvPr id="624" name="Google Shape;624;p20"/>
            <p:cNvSpPr/>
            <p:nvPr/>
          </p:nvSpPr>
          <p:spPr>
            <a:xfrm>
              <a:off x="213018" y="557188"/>
              <a:ext cx="337662" cy="391618"/>
            </a:xfrm>
            <a:prstGeom prst="ellipse">
              <a:avLst/>
            </a:prstGeom>
            <a:solidFill>
              <a:srgbClr val="BBD6EE"/>
            </a:solid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25" name="Google Shape;625;p20"/>
          <p:cNvGrpSpPr/>
          <p:nvPr/>
        </p:nvGrpSpPr>
        <p:grpSpPr>
          <a:xfrm>
            <a:off x="5300702" y="5969657"/>
            <a:ext cx="1233562" cy="766433"/>
            <a:chOff x="9215161" y="5848665"/>
            <a:chExt cx="1233562" cy="766433"/>
          </a:xfrm>
        </p:grpSpPr>
        <p:grpSp>
          <p:nvGrpSpPr>
            <p:cNvPr id="626" name="Google Shape;626;p20"/>
            <p:cNvGrpSpPr/>
            <p:nvPr/>
          </p:nvGrpSpPr>
          <p:grpSpPr>
            <a:xfrm rot="1520595">
              <a:off x="10180518" y="5879145"/>
              <a:ext cx="212090" cy="309880"/>
              <a:chOff x="0" y="0"/>
              <a:chExt cx="829329" cy="1257969"/>
            </a:xfrm>
          </p:grpSpPr>
          <p:pic>
            <p:nvPicPr>
              <p:cNvPr id="627" name="Google Shape;627;p20" descr="D:\Desktop\(4) IED immediate safety response\C-IED route clearance drills\Cied drills graphics\SOLDIER2-SMALL.png"/>
              <p:cNvPicPr preferRelativeResize="0"/>
              <p:nvPr/>
            </p:nvPicPr>
            <p:blipFill rotWithShape="1">
              <a:blip r:embed="rId11">
                <a:alphaModFix/>
              </a:blip>
              <a:srcRect/>
              <a:stretch/>
            </p:blipFill>
            <p:spPr>
              <a:xfrm rot="10800000">
                <a:off x="0" y="0"/>
                <a:ext cx="829329" cy="1257969"/>
              </a:xfrm>
              <a:prstGeom prst="rect">
                <a:avLst/>
              </a:prstGeom>
              <a:noFill/>
              <a:ln>
                <a:noFill/>
              </a:ln>
            </p:spPr>
          </p:pic>
          <p:sp>
            <p:nvSpPr>
              <p:cNvPr id="628" name="Google Shape;628;p20"/>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29" name="Google Shape;629;p20"/>
            <p:cNvGrpSpPr/>
            <p:nvPr/>
          </p:nvGrpSpPr>
          <p:grpSpPr>
            <a:xfrm rot="1520595">
              <a:off x="9745595" y="6114706"/>
              <a:ext cx="229870" cy="294005"/>
              <a:chOff x="0" y="0"/>
              <a:chExt cx="829329" cy="1257969"/>
            </a:xfrm>
          </p:grpSpPr>
          <p:pic>
            <p:nvPicPr>
              <p:cNvPr id="630" name="Google Shape;630;p20" descr="D:\Desktop\(4) IED immediate safety response\C-IED route clearance drills\Cied drills graphics\SOLDIER2-SMALL.png"/>
              <p:cNvPicPr preferRelativeResize="0"/>
              <p:nvPr/>
            </p:nvPicPr>
            <p:blipFill rotWithShape="1">
              <a:blip r:embed="rId12">
                <a:alphaModFix/>
              </a:blip>
              <a:srcRect/>
              <a:stretch/>
            </p:blipFill>
            <p:spPr>
              <a:xfrm rot="10800000">
                <a:off x="0" y="0"/>
                <a:ext cx="829329" cy="1257969"/>
              </a:xfrm>
              <a:prstGeom prst="rect">
                <a:avLst/>
              </a:prstGeom>
              <a:noFill/>
              <a:ln>
                <a:noFill/>
              </a:ln>
            </p:spPr>
          </p:pic>
          <p:sp>
            <p:nvSpPr>
              <p:cNvPr id="631" name="Google Shape;631;p20"/>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nvGrpSpPr>
            <p:cNvPr id="632" name="Google Shape;632;p20"/>
            <p:cNvGrpSpPr/>
            <p:nvPr/>
          </p:nvGrpSpPr>
          <p:grpSpPr>
            <a:xfrm rot="1520595">
              <a:off x="9262444" y="6292275"/>
              <a:ext cx="262890" cy="280035"/>
              <a:chOff x="0" y="0"/>
              <a:chExt cx="829329" cy="1257969"/>
            </a:xfrm>
          </p:grpSpPr>
          <p:pic>
            <p:nvPicPr>
              <p:cNvPr id="633" name="Google Shape;633;p20" descr="D:\Desktop\(4) IED immediate safety response\C-IED route clearance drills\Cied drills graphics\SOLDIER2-SMALL.png"/>
              <p:cNvPicPr preferRelativeResize="0"/>
              <p:nvPr/>
            </p:nvPicPr>
            <p:blipFill rotWithShape="1">
              <a:blip r:embed="rId13">
                <a:alphaModFix/>
              </a:blip>
              <a:srcRect/>
              <a:stretch/>
            </p:blipFill>
            <p:spPr>
              <a:xfrm rot="10800000">
                <a:off x="0" y="0"/>
                <a:ext cx="829329" cy="1257969"/>
              </a:xfrm>
              <a:prstGeom prst="rect">
                <a:avLst/>
              </a:prstGeom>
              <a:noFill/>
              <a:ln>
                <a:noFill/>
              </a:ln>
            </p:spPr>
          </p:pic>
          <p:sp>
            <p:nvSpPr>
              <p:cNvPr id="634" name="Google Shape;634;p20"/>
              <p:cNvSpPr/>
              <p:nvPr/>
            </p:nvSpPr>
            <p:spPr>
              <a:xfrm>
                <a:off x="205293" y="564913"/>
                <a:ext cx="337662" cy="391618"/>
              </a:xfrm>
              <a:prstGeom prst="ellipse">
                <a:avLst/>
              </a:prstGeom>
              <a:solidFill>
                <a:srgbClr val="B7CCE4"/>
              </a:solidFill>
              <a:ln w="25400" cap="flat" cmpd="sng">
                <a:solidFill>
                  <a:srgbClr val="395E89"/>
                </a:solidFill>
                <a:prstDash val="solid"/>
                <a:round/>
                <a:headEnd type="none" w="sm" len="sm"/>
                <a:tailEnd type="none" w="sm" len="sm"/>
              </a:ln>
            </p:spPr>
            <p:txBody>
              <a:bodyPr spcFirstLastPara="1" wrap="square" lIns="68575" tIns="34275" rIns="68575" bIns="34275"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grpSp>
      </p:grpSp>
      <p:grpSp>
        <p:nvGrpSpPr>
          <p:cNvPr id="635" name="Google Shape;635;p20"/>
          <p:cNvGrpSpPr/>
          <p:nvPr/>
        </p:nvGrpSpPr>
        <p:grpSpPr>
          <a:xfrm>
            <a:off x="1191525" y="2950601"/>
            <a:ext cx="1732895" cy="1046709"/>
            <a:chOff x="810524" y="2950600"/>
            <a:chExt cx="1732895" cy="1046709"/>
          </a:xfrm>
        </p:grpSpPr>
        <p:grpSp>
          <p:nvGrpSpPr>
            <p:cNvPr id="636" name="Google Shape;636;p20"/>
            <p:cNvGrpSpPr/>
            <p:nvPr/>
          </p:nvGrpSpPr>
          <p:grpSpPr>
            <a:xfrm>
              <a:off x="810524" y="2950600"/>
              <a:ext cx="1732895" cy="1046709"/>
              <a:chOff x="810524" y="2950600"/>
              <a:chExt cx="1732895" cy="1046709"/>
            </a:xfrm>
          </p:grpSpPr>
          <p:grpSp>
            <p:nvGrpSpPr>
              <p:cNvPr id="637" name="Google Shape;637;p20"/>
              <p:cNvGrpSpPr/>
              <p:nvPr/>
            </p:nvGrpSpPr>
            <p:grpSpPr>
              <a:xfrm>
                <a:off x="810524" y="2950600"/>
                <a:ext cx="556985" cy="442959"/>
                <a:chOff x="810524" y="2950600"/>
                <a:chExt cx="556985" cy="442959"/>
              </a:xfrm>
            </p:grpSpPr>
            <p:sp>
              <p:nvSpPr>
                <p:cNvPr id="638" name="Google Shape;638;p20"/>
                <p:cNvSpPr/>
                <p:nvPr/>
              </p:nvSpPr>
              <p:spPr>
                <a:xfrm rot="-7260000">
                  <a:off x="1044778" y="2994753"/>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9" name="Google Shape;639;p20"/>
                <p:cNvSpPr/>
                <p:nvPr/>
              </p:nvSpPr>
              <p:spPr>
                <a:xfrm rot="-10200000">
                  <a:off x="942908" y="2966394"/>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0" name="Google Shape;640;p20"/>
                <p:cNvSpPr/>
                <p:nvPr/>
              </p:nvSpPr>
              <p:spPr>
                <a:xfrm rot="9660000">
                  <a:off x="865512" y="2995098"/>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41" name="Google Shape;641;p20"/>
              <p:cNvSpPr/>
              <p:nvPr/>
            </p:nvSpPr>
            <p:spPr>
              <a:xfrm rot="5400000">
                <a:off x="1756502" y="3210392"/>
                <a:ext cx="687186" cy="886648"/>
              </a:xfrm>
              <a:prstGeom prst="wedgeRectCallout">
                <a:avLst>
                  <a:gd name="adj1" fmla="val -20833"/>
                  <a:gd name="adj2" fmla="val 93422"/>
                </a:avLst>
              </a:prstGeom>
              <a:solidFill>
                <a:srgbClr val="FFFF00">
                  <a:alpha val="40000"/>
                </a:srgbClr>
              </a:solidFill>
              <a:ln w="9525" cap="flat" cmpd="sng">
                <a:solidFill>
                  <a:srgbClr val="FFFF0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42" name="Google Shape;642;p20"/>
            <p:cNvSpPr txBox="1"/>
            <p:nvPr/>
          </p:nvSpPr>
          <p:spPr>
            <a:xfrm>
              <a:off x="1687453" y="3355896"/>
              <a:ext cx="855966" cy="6001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Hello HQ SITREP  …Over</a:t>
              </a:r>
              <a:endParaRPr/>
            </a:p>
          </p:txBody>
        </p:sp>
      </p:grpSp>
      <p:grpSp>
        <p:nvGrpSpPr>
          <p:cNvPr id="643" name="Google Shape;643;p20"/>
          <p:cNvGrpSpPr/>
          <p:nvPr/>
        </p:nvGrpSpPr>
        <p:grpSpPr>
          <a:xfrm>
            <a:off x="216726" y="2941368"/>
            <a:ext cx="2863020" cy="1046709"/>
            <a:chOff x="810524" y="2950600"/>
            <a:chExt cx="2863020" cy="1046709"/>
          </a:xfrm>
        </p:grpSpPr>
        <p:grpSp>
          <p:nvGrpSpPr>
            <p:cNvPr id="644" name="Google Shape;644;p20"/>
            <p:cNvGrpSpPr/>
            <p:nvPr/>
          </p:nvGrpSpPr>
          <p:grpSpPr>
            <a:xfrm>
              <a:off x="810524" y="2950600"/>
              <a:ext cx="2707693" cy="1046709"/>
              <a:chOff x="810524" y="2950600"/>
              <a:chExt cx="2707693" cy="1046709"/>
            </a:xfrm>
          </p:grpSpPr>
          <p:grpSp>
            <p:nvGrpSpPr>
              <p:cNvPr id="645" name="Google Shape;645;p20"/>
              <p:cNvGrpSpPr/>
              <p:nvPr/>
            </p:nvGrpSpPr>
            <p:grpSpPr>
              <a:xfrm>
                <a:off x="810524" y="2950600"/>
                <a:ext cx="556985" cy="442959"/>
                <a:chOff x="810524" y="2950600"/>
                <a:chExt cx="556985" cy="442959"/>
              </a:xfrm>
            </p:grpSpPr>
            <p:sp>
              <p:nvSpPr>
                <p:cNvPr id="646" name="Google Shape;646;p20"/>
                <p:cNvSpPr/>
                <p:nvPr/>
              </p:nvSpPr>
              <p:spPr>
                <a:xfrm rot="-7260000">
                  <a:off x="1044778" y="2994753"/>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7" name="Google Shape;647;p20"/>
                <p:cNvSpPr/>
                <p:nvPr/>
              </p:nvSpPr>
              <p:spPr>
                <a:xfrm rot="-10200000">
                  <a:off x="942908" y="2966394"/>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8" name="Google Shape;648;p20"/>
                <p:cNvSpPr/>
                <p:nvPr/>
              </p:nvSpPr>
              <p:spPr>
                <a:xfrm rot="9660000">
                  <a:off x="865512" y="2995098"/>
                  <a:ext cx="214604" cy="373707"/>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49" name="Google Shape;649;p20"/>
              <p:cNvSpPr/>
              <p:nvPr/>
            </p:nvSpPr>
            <p:spPr>
              <a:xfrm rot="5400000">
                <a:off x="2731300" y="3210392"/>
                <a:ext cx="687186" cy="886648"/>
              </a:xfrm>
              <a:prstGeom prst="wedgeRectCallout">
                <a:avLst>
                  <a:gd name="adj1" fmla="val -20833"/>
                  <a:gd name="adj2" fmla="val 93422"/>
                </a:avLst>
              </a:prstGeom>
              <a:solidFill>
                <a:srgbClr val="FFFF00">
                  <a:alpha val="40000"/>
                </a:srgbClr>
              </a:solidFill>
              <a:ln w="9525" cap="flat" cmpd="sng">
                <a:solidFill>
                  <a:srgbClr val="FFFF0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650" name="Google Shape;650;p20"/>
            <p:cNvSpPr txBox="1"/>
            <p:nvPr/>
          </p:nvSpPr>
          <p:spPr>
            <a:xfrm>
              <a:off x="2662404" y="3369819"/>
              <a:ext cx="1011140" cy="6001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Hello Cordon UPDATE………Over</a:t>
              </a:r>
              <a:endParaRPr/>
            </a:p>
          </p:txBody>
        </p:sp>
      </p:grpSp>
      <p:grpSp>
        <p:nvGrpSpPr>
          <p:cNvPr id="651" name="Google Shape;651;p20"/>
          <p:cNvGrpSpPr/>
          <p:nvPr/>
        </p:nvGrpSpPr>
        <p:grpSpPr>
          <a:xfrm>
            <a:off x="887123" y="87502"/>
            <a:ext cx="8626591" cy="6634714"/>
            <a:chOff x="506123" y="87501"/>
            <a:chExt cx="8626591" cy="6634714"/>
          </a:xfrm>
        </p:grpSpPr>
        <p:grpSp>
          <p:nvGrpSpPr>
            <p:cNvPr id="652" name="Google Shape;652;p20"/>
            <p:cNvGrpSpPr/>
            <p:nvPr/>
          </p:nvGrpSpPr>
          <p:grpSpPr>
            <a:xfrm>
              <a:off x="6635916" y="87501"/>
              <a:ext cx="1497403" cy="706082"/>
              <a:chOff x="6635916" y="87501"/>
              <a:chExt cx="1497403" cy="706082"/>
            </a:xfrm>
          </p:grpSpPr>
          <p:grpSp>
            <p:nvGrpSpPr>
              <p:cNvPr id="653" name="Google Shape;653;p20"/>
              <p:cNvGrpSpPr/>
              <p:nvPr/>
            </p:nvGrpSpPr>
            <p:grpSpPr>
              <a:xfrm>
                <a:off x="7186288" y="431896"/>
                <a:ext cx="947031" cy="361686"/>
                <a:chOff x="7186288" y="431896"/>
                <a:chExt cx="947031" cy="361686"/>
              </a:xfrm>
            </p:grpSpPr>
            <p:sp>
              <p:nvSpPr>
                <p:cNvPr id="654" name="Google Shape;654;p20"/>
                <p:cNvSpPr/>
                <p:nvPr/>
              </p:nvSpPr>
              <p:spPr>
                <a:xfrm rot="5400000">
                  <a:off x="7478960" y="139224"/>
                  <a:ext cx="361686" cy="947031"/>
                </a:xfrm>
                <a:prstGeom prst="wedgeEllipseCallout">
                  <a:avLst>
                    <a:gd name="adj1" fmla="val -20833"/>
                    <a:gd name="adj2" fmla="val 62500"/>
                  </a:avLst>
                </a:prstGeom>
                <a:solidFill>
                  <a:srgbClr val="FFFF00">
                    <a:alpha val="40000"/>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5" name="Google Shape;655;p20"/>
                <p:cNvSpPr txBox="1"/>
                <p:nvPr/>
              </p:nvSpPr>
              <p:spPr>
                <a:xfrm>
                  <a:off x="7323247" y="481912"/>
                  <a:ext cx="774811"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Received</a:t>
                  </a:r>
                  <a:endParaRPr/>
                </a:p>
              </p:txBody>
            </p:sp>
          </p:grpSp>
          <p:grpSp>
            <p:nvGrpSpPr>
              <p:cNvPr id="656" name="Google Shape;656;p20"/>
              <p:cNvGrpSpPr/>
              <p:nvPr/>
            </p:nvGrpSpPr>
            <p:grpSpPr>
              <a:xfrm>
                <a:off x="6635916" y="87501"/>
                <a:ext cx="420206" cy="329940"/>
                <a:chOff x="3323453" y="208882"/>
                <a:chExt cx="420206" cy="329940"/>
              </a:xfrm>
            </p:grpSpPr>
            <p:sp>
              <p:nvSpPr>
                <p:cNvPr id="657" name="Google Shape;657;p20"/>
                <p:cNvSpPr/>
                <p:nvPr/>
              </p:nvSpPr>
              <p:spPr>
                <a:xfrm rot="-9120000">
                  <a:off x="3416416" y="235931"/>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8" name="Google Shape;658;p20"/>
                <p:cNvSpPr/>
                <p:nvPr/>
              </p:nvSpPr>
              <p:spPr>
                <a:xfrm rot="-7020000">
                  <a:off x="3487905" y="257524"/>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59" name="Google Shape;659;p20"/>
                <p:cNvSpPr/>
                <p:nvPr/>
              </p:nvSpPr>
              <p:spPr>
                <a:xfrm rot="10140000">
                  <a:off x="3347944" y="241860"/>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nvGrpSpPr>
            <p:cNvPr id="660" name="Google Shape;660;p20"/>
            <p:cNvGrpSpPr/>
            <p:nvPr/>
          </p:nvGrpSpPr>
          <p:grpSpPr>
            <a:xfrm>
              <a:off x="7961640" y="3005972"/>
              <a:ext cx="1171075" cy="627960"/>
              <a:chOff x="7961640" y="3005972"/>
              <a:chExt cx="1171075" cy="627960"/>
            </a:xfrm>
          </p:grpSpPr>
          <p:grpSp>
            <p:nvGrpSpPr>
              <p:cNvPr id="661" name="Google Shape;661;p20"/>
              <p:cNvGrpSpPr/>
              <p:nvPr/>
            </p:nvGrpSpPr>
            <p:grpSpPr>
              <a:xfrm>
                <a:off x="8185684" y="3272245"/>
                <a:ext cx="947031" cy="361686"/>
                <a:chOff x="7186288" y="431896"/>
                <a:chExt cx="947031" cy="361686"/>
              </a:xfrm>
            </p:grpSpPr>
            <p:sp>
              <p:nvSpPr>
                <p:cNvPr id="662" name="Google Shape;662;p20"/>
                <p:cNvSpPr/>
                <p:nvPr/>
              </p:nvSpPr>
              <p:spPr>
                <a:xfrm rot="5400000">
                  <a:off x="7478960" y="139224"/>
                  <a:ext cx="361686" cy="947031"/>
                </a:xfrm>
                <a:prstGeom prst="wedgeEllipseCallout">
                  <a:avLst>
                    <a:gd name="adj1" fmla="val -20833"/>
                    <a:gd name="adj2" fmla="val 62500"/>
                  </a:avLst>
                </a:prstGeom>
                <a:solidFill>
                  <a:srgbClr val="FFFF00">
                    <a:alpha val="40000"/>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3" name="Google Shape;663;p20"/>
                <p:cNvSpPr txBox="1"/>
                <p:nvPr/>
              </p:nvSpPr>
              <p:spPr>
                <a:xfrm>
                  <a:off x="7323247" y="481912"/>
                  <a:ext cx="774811"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Received</a:t>
                  </a:r>
                  <a:endParaRPr/>
                </a:p>
              </p:txBody>
            </p:sp>
          </p:grpSp>
          <p:grpSp>
            <p:nvGrpSpPr>
              <p:cNvPr id="664" name="Google Shape;664;p20"/>
              <p:cNvGrpSpPr/>
              <p:nvPr/>
            </p:nvGrpSpPr>
            <p:grpSpPr>
              <a:xfrm rot="3480000">
                <a:off x="8002777" y="3106600"/>
                <a:ext cx="420206" cy="329940"/>
                <a:chOff x="3323453" y="208882"/>
                <a:chExt cx="420206" cy="329940"/>
              </a:xfrm>
            </p:grpSpPr>
            <p:sp>
              <p:nvSpPr>
                <p:cNvPr id="665" name="Google Shape;665;p20"/>
                <p:cNvSpPr/>
                <p:nvPr/>
              </p:nvSpPr>
              <p:spPr>
                <a:xfrm rot="-9120000">
                  <a:off x="3416416" y="235931"/>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6" name="Google Shape;666;p20"/>
                <p:cNvSpPr/>
                <p:nvPr/>
              </p:nvSpPr>
              <p:spPr>
                <a:xfrm rot="-7020000">
                  <a:off x="3487905" y="257524"/>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67" name="Google Shape;667;p20"/>
                <p:cNvSpPr/>
                <p:nvPr/>
              </p:nvSpPr>
              <p:spPr>
                <a:xfrm rot="10140000">
                  <a:off x="3347944" y="241860"/>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nvGrpSpPr>
            <p:cNvPr id="668" name="Google Shape;668;p20"/>
            <p:cNvGrpSpPr/>
            <p:nvPr/>
          </p:nvGrpSpPr>
          <p:grpSpPr>
            <a:xfrm>
              <a:off x="5262130" y="6034804"/>
              <a:ext cx="1417709" cy="687411"/>
              <a:chOff x="5262130" y="6034804"/>
              <a:chExt cx="1417709" cy="687411"/>
            </a:xfrm>
          </p:grpSpPr>
          <p:grpSp>
            <p:nvGrpSpPr>
              <p:cNvPr id="669" name="Google Shape;669;p20"/>
              <p:cNvGrpSpPr/>
              <p:nvPr/>
            </p:nvGrpSpPr>
            <p:grpSpPr>
              <a:xfrm>
                <a:off x="5732808" y="6360528"/>
                <a:ext cx="947031" cy="361686"/>
                <a:chOff x="7186288" y="431896"/>
                <a:chExt cx="947031" cy="361686"/>
              </a:xfrm>
            </p:grpSpPr>
            <p:sp>
              <p:nvSpPr>
                <p:cNvPr id="670" name="Google Shape;670;p20"/>
                <p:cNvSpPr/>
                <p:nvPr/>
              </p:nvSpPr>
              <p:spPr>
                <a:xfrm rot="5400000">
                  <a:off x="7478960" y="139224"/>
                  <a:ext cx="361686" cy="947031"/>
                </a:xfrm>
                <a:prstGeom prst="wedgeEllipseCallout">
                  <a:avLst>
                    <a:gd name="adj1" fmla="val -20833"/>
                    <a:gd name="adj2" fmla="val 62500"/>
                  </a:avLst>
                </a:prstGeom>
                <a:solidFill>
                  <a:srgbClr val="FFFF00">
                    <a:alpha val="40000"/>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1" name="Google Shape;671;p20"/>
                <p:cNvSpPr txBox="1"/>
                <p:nvPr/>
              </p:nvSpPr>
              <p:spPr>
                <a:xfrm>
                  <a:off x="7323247" y="481912"/>
                  <a:ext cx="774811"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Received</a:t>
                  </a:r>
                  <a:endParaRPr/>
                </a:p>
              </p:txBody>
            </p:sp>
          </p:grpSp>
          <p:grpSp>
            <p:nvGrpSpPr>
              <p:cNvPr id="672" name="Google Shape;672;p20"/>
              <p:cNvGrpSpPr/>
              <p:nvPr/>
            </p:nvGrpSpPr>
            <p:grpSpPr>
              <a:xfrm>
                <a:off x="5262130" y="6034804"/>
                <a:ext cx="420206" cy="329940"/>
                <a:chOff x="3323453" y="208882"/>
                <a:chExt cx="420206" cy="329940"/>
              </a:xfrm>
            </p:grpSpPr>
            <p:sp>
              <p:nvSpPr>
                <p:cNvPr id="673" name="Google Shape;673;p20"/>
                <p:cNvSpPr/>
                <p:nvPr/>
              </p:nvSpPr>
              <p:spPr>
                <a:xfrm rot="-9120000">
                  <a:off x="3416416" y="235931"/>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4" name="Google Shape;674;p20"/>
                <p:cNvSpPr/>
                <p:nvPr/>
              </p:nvSpPr>
              <p:spPr>
                <a:xfrm rot="-7020000">
                  <a:off x="3487905" y="257524"/>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5" name="Google Shape;675;p20"/>
                <p:cNvSpPr/>
                <p:nvPr/>
              </p:nvSpPr>
              <p:spPr>
                <a:xfrm rot="10140000">
                  <a:off x="3347944" y="241860"/>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nvGrpSpPr>
            <p:cNvPr id="676" name="Google Shape;676;p20"/>
            <p:cNvGrpSpPr/>
            <p:nvPr/>
          </p:nvGrpSpPr>
          <p:grpSpPr>
            <a:xfrm>
              <a:off x="506123" y="1185692"/>
              <a:ext cx="1723690" cy="741236"/>
              <a:chOff x="506123" y="1185692"/>
              <a:chExt cx="1723690" cy="741236"/>
            </a:xfrm>
          </p:grpSpPr>
          <p:grpSp>
            <p:nvGrpSpPr>
              <p:cNvPr id="677" name="Google Shape;677;p20"/>
              <p:cNvGrpSpPr/>
              <p:nvPr/>
            </p:nvGrpSpPr>
            <p:grpSpPr>
              <a:xfrm>
                <a:off x="1282783" y="1565242"/>
                <a:ext cx="947031" cy="361686"/>
                <a:chOff x="7186288" y="431896"/>
                <a:chExt cx="947031" cy="361686"/>
              </a:xfrm>
            </p:grpSpPr>
            <p:sp>
              <p:nvSpPr>
                <p:cNvPr id="678" name="Google Shape;678;p20"/>
                <p:cNvSpPr/>
                <p:nvPr/>
              </p:nvSpPr>
              <p:spPr>
                <a:xfrm rot="5400000">
                  <a:off x="7478960" y="139224"/>
                  <a:ext cx="361686" cy="947031"/>
                </a:xfrm>
                <a:prstGeom prst="wedgeEllipseCallout">
                  <a:avLst>
                    <a:gd name="adj1" fmla="val -20833"/>
                    <a:gd name="adj2" fmla="val 62500"/>
                  </a:avLst>
                </a:prstGeom>
                <a:solidFill>
                  <a:srgbClr val="FFFF00">
                    <a:alpha val="40000"/>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9" name="Google Shape;679;p20"/>
                <p:cNvSpPr txBox="1"/>
                <p:nvPr/>
              </p:nvSpPr>
              <p:spPr>
                <a:xfrm>
                  <a:off x="7323247" y="481912"/>
                  <a:ext cx="774811"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Received</a:t>
                  </a:r>
                  <a:endParaRPr/>
                </a:p>
              </p:txBody>
            </p:sp>
          </p:grpSp>
          <p:grpSp>
            <p:nvGrpSpPr>
              <p:cNvPr id="680" name="Google Shape;680;p20"/>
              <p:cNvGrpSpPr/>
              <p:nvPr/>
            </p:nvGrpSpPr>
            <p:grpSpPr>
              <a:xfrm rot="-3287210">
                <a:off x="551953" y="1287504"/>
                <a:ext cx="420206" cy="329940"/>
                <a:chOff x="3323453" y="208882"/>
                <a:chExt cx="420206" cy="329940"/>
              </a:xfrm>
            </p:grpSpPr>
            <p:sp>
              <p:nvSpPr>
                <p:cNvPr id="681" name="Google Shape;681;p20"/>
                <p:cNvSpPr/>
                <p:nvPr/>
              </p:nvSpPr>
              <p:spPr>
                <a:xfrm rot="-9120000">
                  <a:off x="3416416" y="235931"/>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2" name="Google Shape;682;p20"/>
                <p:cNvSpPr/>
                <p:nvPr/>
              </p:nvSpPr>
              <p:spPr>
                <a:xfrm rot="-7020000">
                  <a:off x="3487905" y="257524"/>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3" name="Google Shape;683;p20"/>
                <p:cNvSpPr/>
                <p:nvPr/>
              </p:nvSpPr>
              <p:spPr>
                <a:xfrm rot="10140000">
                  <a:off x="3347944" y="241860"/>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nvGrpSpPr>
            <p:cNvPr id="684" name="Google Shape;684;p20"/>
            <p:cNvGrpSpPr/>
            <p:nvPr/>
          </p:nvGrpSpPr>
          <p:grpSpPr>
            <a:xfrm>
              <a:off x="1389861" y="5490545"/>
              <a:ext cx="1561779" cy="1099279"/>
              <a:chOff x="1389861" y="5490545"/>
              <a:chExt cx="1561779" cy="1099279"/>
            </a:xfrm>
          </p:grpSpPr>
          <p:grpSp>
            <p:nvGrpSpPr>
              <p:cNvPr id="685" name="Google Shape;685;p20"/>
              <p:cNvGrpSpPr/>
              <p:nvPr/>
            </p:nvGrpSpPr>
            <p:grpSpPr>
              <a:xfrm rot="492900">
                <a:off x="1983628" y="6162334"/>
                <a:ext cx="947031" cy="361686"/>
                <a:chOff x="7186288" y="431896"/>
                <a:chExt cx="947031" cy="361686"/>
              </a:xfrm>
            </p:grpSpPr>
            <p:sp>
              <p:nvSpPr>
                <p:cNvPr id="686" name="Google Shape;686;p20"/>
                <p:cNvSpPr/>
                <p:nvPr/>
              </p:nvSpPr>
              <p:spPr>
                <a:xfrm rot="5400000">
                  <a:off x="7478960" y="139224"/>
                  <a:ext cx="361686" cy="947031"/>
                </a:xfrm>
                <a:prstGeom prst="wedgeEllipseCallout">
                  <a:avLst>
                    <a:gd name="adj1" fmla="val -20833"/>
                    <a:gd name="adj2" fmla="val 62500"/>
                  </a:avLst>
                </a:prstGeom>
                <a:solidFill>
                  <a:srgbClr val="FFFF00">
                    <a:alpha val="40000"/>
                  </a:srgbClr>
                </a:solidFill>
                <a:ln w="9525" cap="flat" cmpd="sng">
                  <a:solidFill>
                    <a:srgbClr val="4A7DBA"/>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87" name="Google Shape;687;p20"/>
                <p:cNvSpPr txBox="1"/>
                <p:nvPr/>
              </p:nvSpPr>
              <p:spPr>
                <a:xfrm>
                  <a:off x="7323247" y="481912"/>
                  <a:ext cx="774811"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nl-NL" sz="1100">
                      <a:solidFill>
                        <a:schemeClr val="dk1"/>
                      </a:solidFill>
                      <a:latin typeface="Calibri"/>
                      <a:ea typeface="Calibri"/>
                      <a:cs typeface="Calibri"/>
                      <a:sym typeface="Calibri"/>
                    </a:rPr>
                    <a:t>Received</a:t>
                  </a:r>
                  <a:endParaRPr/>
                </a:p>
              </p:txBody>
            </p:sp>
          </p:grpSp>
          <p:grpSp>
            <p:nvGrpSpPr>
              <p:cNvPr id="688" name="Google Shape;688;p20"/>
              <p:cNvGrpSpPr/>
              <p:nvPr/>
            </p:nvGrpSpPr>
            <p:grpSpPr>
              <a:xfrm rot="-2823665">
                <a:off x="1443655" y="5591768"/>
                <a:ext cx="420206" cy="329940"/>
                <a:chOff x="3323453" y="208882"/>
                <a:chExt cx="420206" cy="329940"/>
              </a:xfrm>
            </p:grpSpPr>
            <p:sp>
              <p:nvSpPr>
                <p:cNvPr id="689" name="Google Shape;689;p20"/>
                <p:cNvSpPr/>
                <p:nvPr/>
              </p:nvSpPr>
              <p:spPr>
                <a:xfrm rot="-9120000">
                  <a:off x="3416416" y="235931"/>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0" name="Google Shape;690;p20"/>
                <p:cNvSpPr/>
                <p:nvPr/>
              </p:nvSpPr>
              <p:spPr>
                <a:xfrm rot="-7020000">
                  <a:off x="3487905" y="257524"/>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1" name="Google Shape;691;p20"/>
                <p:cNvSpPr/>
                <p:nvPr/>
              </p:nvSpPr>
              <p:spPr>
                <a:xfrm rot="10140000">
                  <a:off x="3347944" y="241860"/>
                  <a:ext cx="183646" cy="274394"/>
                </a:xfrm>
                <a:prstGeom prst="lightningBolt">
                  <a:avLst/>
                </a:prstGeom>
                <a:solidFill>
                  <a:srgbClr val="FFFF00"/>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1"/>
                                          </p:stCondLst>
                                        </p:cTn>
                                        <p:tgtEl>
                                          <p:spTgt spid="63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1"/>
                                          </p:stCondLst>
                                        </p:cTn>
                                        <p:tgtEl>
                                          <p:spTgt spid="64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21"/>
          <p:cNvSpPr txBox="1">
            <a:spLocks noGrp="1"/>
          </p:cNvSpPr>
          <p:nvPr>
            <p:ph type="ctrTitle"/>
          </p:nvPr>
        </p:nvSpPr>
        <p:spPr>
          <a:xfrm>
            <a:off x="742950" y="2693987"/>
            <a:ext cx="8420100" cy="147002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538CD5"/>
              </a:buClr>
              <a:buSzPts val="3600"/>
              <a:buFont typeface="Century Gothic"/>
              <a:buNone/>
            </a:pPr>
            <a:r>
              <a:rPr lang="nl-NL" sz="3600" b="0">
                <a:solidFill>
                  <a:srgbClr val="538CD5"/>
                </a:solidFill>
              </a:rPr>
              <a:t>Questions?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p22"/>
          <p:cNvSpPr/>
          <p:nvPr/>
        </p:nvSpPr>
        <p:spPr>
          <a:xfrm>
            <a:off x="388484" y="476778"/>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704" name="Google Shape;704;p22"/>
          <p:cNvCxnSpPr/>
          <p:nvPr/>
        </p:nvCxnSpPr>
        <p:spPr>
          <a:xfrm>
            <a:off x="2625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705" name="Google Shape;705;p22"/>
          <p:cNvSpPr/>
          <p:nvPr/>
        </p:nvSpPr>
        <p:spPr>
          <a:xfrm>
            <a:off x="6379304" y="476778"/>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706" name="Google Shape;706;p22"/>
          <p:cNvPicPr preferRelativeResize="0"/>
          <p:nvPr/>
        </p:nvPicPr>
        <p:blipFill rotWithShape="1">
          <a:blip r:embed="rId3">
            <a:alphaModFix/>
          </a:blip>
          <a:srcRect/>
          <a:stretch/>
        </p:blipFill>
        <p:spPr>
          <a:xfrm>
            <a:off x="533400" y="618026"/>
            <a:ext cx="600462" cy="509981"/>
          </a:xfrm>
          <a:prstGeom prst="rect">
            <a:avLst/>
          </a:prstGeom>
          <a:noFill/>
          <a:ln>
            <a:noFill/>
          </a:ln>
        </p:spPr>
      </p:pic>
      <p:sp>
        <p:nvSpPr>
          <p:cNvPr id="707" name="Google Shape;707;p22"/>
          <p:cNvSpPr txBox="1">
            <a:spLocks noGrp="1"/>
          </p:cNvSpPr>
          <p:nvPr>
            <p:ph type="title"/>
          </p:nvPr>
        </p:nvSpPr>
        <p:spPr>
          <a:xfrm>
            <a:off x="685801" y="1269255"/>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nl-NL" sz="3200">
                <a:solidFill>
                  <a:srgbClr val="FFFFFF"/>
                </a:solidFill>
                <a:latin typeface="Century Gothic"/>
                <a:ea typeface="Century Gothic"/>
                <a:cs typeface="Century Gothic"/>
                <a:sym typeface="Century Gothic"/>
              </a:rPr>
              <a:t>2.2.2 Reporting</a:t>
            </a:r>
            <a:endParaRPr sz="3200">
              <a:solidFill>
                <a:srgbClr val="FFFFFF"/>
              </a:solidFill>
              <a:latin typeface="Century Gothic"/>
              <a:ea typeface="Century Gothic"/>
              <a:cs typeface="Century Gothic"/>
              <a:sym typeface="Century Gothic"/>
            </a:endParaRPr>
          </a:p>
        </p:txBody>
      </p:sp>
      <p:sp>
        <p:nvSpPr>
          <p:cNvPr id="708" name="Google Shape;708;p22"/>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22</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12"/>
        <p:cNvGrpSpPr/>
        <p:nvPr/>
      </p:nvGrpSpPr>
      <p:grpSpPr>
        <a:xfrm>
          <a:off x="0" y="0"/>
          <a:ext cx="0" cy="0"/>
          <a:chOff x="0" y="0"/>
          <a:chExt cx="0" cy="0"/>
        </a:xfrm>
      </p:grpSpPr>
      <p:sp>
        <p:nvSpPr>
          <p:cNvPr id="713" name="Google Shape;713;p23"/>
          <p:cNvSpPr txBox="1">
            <a:spLocks noGrp="1"/>
          </p:cNvSpPr>
          <p:nvPr>
            <p:ph type="body" idx="1"/>
          </p:nvPr>
        </p:nvSpPr>
        <p:spPr>
          <a:xfrm>
            <a:off x="535212" y="938544"/>
            <a:ext cx="8835571" cy="491618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000000"/>
              </a:buClr>
              <a:buSzPts val="2800"/>
              <a:buNone/>
            </a:pPr>
            <a:r>
              <a:rPr lang="nl-NL" sz="2800">
                <a:solidFill>
                  <a:srgbClr val="000000"/>
                </a:solidFill>
                <a:latin typeface="Century Gothic"/>
                <a:ea typeface="Century Gothic"/>
                <a:cs typeface="Century Gothic"/>
                <a:sym typeface="Century Gothic"/>
              </a:rPr>
              <a:t>Importance of reporting IED incidents:</a:t>
            </a:r>
            <a:endParaRPr/>
          </a:p>
          <a:p>
            <a:pPr marL="171450" lvl="0" indent="-177800" algn="l" rtl="0">
              <a:lnSpc>
                <a:spcPct val="100000"/>
              </a:lnSpc>
              <a:spcBef>
                <a:spcPts val="560"/>
              </a:spcBef>
              <a:spcAft>
                <a:spcPts val="0"/>
              </a:spcAft>
              <a:buClr>
                <a:schemeClr val="dk1"/>
              </a:buClr>
              <a:buSzPts val="2800"/>
              <a:buChar char="•"/>
            </a:pPr>
            <a:r>
              <a:rPr lang="nl-NL" sz="2800">
                <a:latin typeface="Century Gothic"/>
                <a:ea typeface="Century Gothic"/>
                <a:cs typeface="Century Gothic"/>
                <a:sym typeface="Century Gothic"/>
              </a:rPr>
              <a:t>Situational Awareness</a:t>
            </a:r>
            <a:endParaRPr/>
          </a:p>
          <a:p>
            <a:pPr marL="171450" lvl="0" indent="-177800" algn="l" rtl="0">
              <a:lnSpc>
                <a:spcPct val="100000"/>
              </a:lnSpc>
              <a:spcBef>
                <a:spcPts val="560"/>
              </a:spcBef>
              <a:spcAft>
                <a:spcPts val="0"/>
              </a:spcAft>
              <a:buClr>
                <a:schemeClr val="dk1"/>
              </a:buClr>
              <a:buSzPts val="2800"/>
              <a:buChar char="•"/>
            </a:pPr>
            <a:r>
              <a:rPr lang="nl-NL" sz="2800">
                <a:latin typeface="Century Gothic"/>
                <a:ea typeface="Century Gothic"/>
                <a:cs typeface="Century Gothic"/>
                <a:sym typeface="Century Gothic"/>
              </a:rPr>
              <a:t>Enables HQ to provide support and carry out concurrent activity</a:t>
            </a:r>
            <a:endParaRPr/>
          </a:p>
          <a:p>
            <a:pPr marL="171450" lvl="0" indent="-177800" algn="l" rtl="0">
              <a:lnSpc>
                <a:spcPct val="100000"/>
              </a:lnSpc>
              <a:spcBef>
                <a:spcPts val="560"/>
              </a:spcBef>
              <a:spcAft>
                <a:spcPts val="0"/>
              </a:spcAft>
              <a:buClr>
                <a:schemeClr val="dk1"/>
              </a:buClr>
              <a:buSzPts val="2800"/>
              <a:buChar char="•"/>
            </a:pPr>
            <a:r>
              <a:rPr lang="nl-NL" sz="2800">
                <a:latin typeface="Century Gothic"/>
                <a:ea typeface="Century Gothic"/>
                <a:cs typeface="Century Gothic"/>
                <a:sym typeface="Century Gothic"/>
              </a:rPr>
              <a:t>Informs on impact to mission</a:t>
            </a:r>
            <a:endParaRPr/>
          </a:p>
          <a:p>
            <a:pPr marL="0" lvl="0" indent="0" algn="l" rtl="0">
              <a:lnSpc>
                <a:spcPct val="100000"/>
              </a:lnSpc>
              <a:spcBef>
                <a:spcPts val="560"/>
              </a:spcBef>
              <a:spcAft>
                <a:spcPts val="0"/>
              </a:spcAft>
              <a:buClr>
                <a:schemeClr val="dk1"/>
              </a:buClr>
              <a:buSzPts val="2800"/>
              <a:buNone/>
            </a:pPr>
            <a:endParaRPr sz="2800">
              <a:latin typeface="Century Gothic"/>
              <a:ea typeface="Century Gothic"/>
              <a:cs typeface="Century Gothic"/>
              <a:sym typeface="Century Gothic"/>
            </a:endParaRPr>
          </a:p>
          <a:p>
            <a:pPr marL="0" lvl="0" indent="0" algn="l" rtl="0">
              <a:lnSpc>
                <a:spcPct val="100000"/>
              </a:lnSpc>
              <a:spcBef>
                <a:spcPts val="560"/>
              </a:spcBef>
              <a:spcAft>
                <a:spcPts val="0"/>
              </a:spcAft>
              <a:buClr>
                <a:schemeClr val="dk1"/>
              </a:buClr>
              <a:buSzPts val="2800"/>
              <a:buNone/>
            </a:pPr>
            <a:r>
              <a:rPr lang="nl-NL" sz="2800">
                <a:latin typeface="Century Gothic"/>
                <a:ea typeface="Century Gothic"/>
                <a:cs typeface="Century Gothic"/>
                <a:sym typeface="Century Gothic"/>
              </a:rPr>
              <a:t>Initial reports may be a simple situation report or contact report, but these should be followed up by a full EOD 10-Liner</a:t>
            </a:r>
            <a:endParaRPr/>
          </a:p>
        </p:txBody>
      </p:sp>
      <p:sp>
        <p:nvSpPr>
          <p:cNvPr id="714" name="Google Shape;714;p23"/>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Reporting</a:t>
            </a:r>
            <a:endParaRPr sz="3200" b="0" i="0" u="none" strike="noStrike" cap="none">
              <a:solidFill>
                <a:srgbClr val="4F81BD"/>
              </a:solidFill>
              <a:latin typeface="Century Gothic"/>
              <a:ea typeface="Century Gothic"/>
              <a:cs typeface="Century Gothic"/>
              <a:sym typeface="Century Gothic"/>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24"/>
          <p:cNvSpPr txBox="1">
            <a:spLocks noGrp="1"/>
          </p:cNvSpPr>
          <p:nvPr>
            <p:ph type="body" idx="1"/>
          </p:nvPr>
        </p:nvSpPr>
        <p:spPr>
          <a:xfrm>
            <a:off x="241534" y="1447800"/>
            <a:ext cx="3878032" cy="4408184"/>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r>
              <a:rPr lang="nl-NL">
                <a:latin typeface="Century Gothic"/>
                <a:ea typeface="Century Gothic"/>
                <a:cs typeface="Century Gothic"/>
                <a:sym typeface="Century Gothic"/>
              </a:rPr>
              <a:t>This is the standardised UN EOD 10 Line report.</a:t>
            </a:r>
            <a:endParaRPr/>
          </a:p>
          <a:p>
            <a:pPr marL="0" lvl="0" indent="0" algn="l" rtl="0">
              <a:lnSpc>
                <a:spcPct val="90000"/>
              </a:lnSpc>
              <a:spcBef>
                <a:spcPts val="750"/>
              </a:spcBef>
              <a:spcAft>
                <a:spcPts val="0"/>
              </a:spcAft>
              <a:buClr>
                <a:schemeClr val="dk1"/>
              </a:buClr>
              <a:buSzPts val="2400"/>
              <a:buNone/>
            </a:pPr>
            <a:endParaRPr>
              <a:latin typeface="Century Gothic"/>
              <a:ea typeface="Century Gothic"/>
              <a:cs typeface="Century Gothic"/>
              <a:sym typeface="Century Gothic"/>
            </a:endParaRPr>
          </a:p>
          <a:p>
            <a:pPr marL="0" lvl="0" indent="0" algn="l" rtl="0">
              <a:lnSpc>
                <a:spcPct val="90000"/>
              </a:lnSpc>
              <a:spcBef>
                <a:spcPts val="750"/>
              </a:spcBef>
              <a:spcAft>
                <a:spcPts val="0"/>
              </a:spcAft>
              <a:buClr>
                <a:schemeClr val="dk1"/>
              </a:buClr>
              <a:buSzPts val="2400"/>
              <a:buNone/>
            </a:pPr>
            <a:r>
              <a:rPr lang="nl-NL">
                <a:latin typeface="Century Gothic"/>
                <a:ea typeface="Century Gothic"/>
                <a:cs typeface="Century Gothic"/>
                <a:sym typeface="Century Gothic"/>
              </a:rPr>
              <a:t>It should be kept to hand and used when carry out the Call phase of the 5Cs. </a:t>
            </a:r>
            <a:endParaRPr/>
          </a:p>
        </p:txBody>
      </p:sp>
      <p:pic>
        <p:nvPicPr>
          <p:cNvPr id="720" name="Google Shape;720;p24"/>
          <p:cNvPicPr preferRelativeResize="0"/>
          <p:nvPr/>
        </p:nvPicPr>
        <p:blipFill rotWithShape="1">
          <a:blip r:embed="rId3">
            <a:alphaModFix/>
          </a:blip>
          <a:srcRect/>
          <a:stretch/>
        </p:blipFill>
        <p:spPr>
          <a:xfrm>
            <a:off x="5994356" y="504932"/>
            <a:ext cx="3670110" cy="6364776"/>
          </a:xfrm>
          <a:prstGeom prst="rect">
            <a:avLst/>
          </a:prstGeom>
          <a:noFill/>
          <a:ln>
            <a:noFill/>
          </a:ln>
        </p:spPr>
      </p:pic>
      <p:sp>
        <p:nvSpPr>
          <p:cNvPr id="721" name="Google Shape;721;p24"/>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Reporting</a:t>
            </a:r>
            <a:endParaRPr sz="3200" b="0" i="0" u="none" strike="noStrike" cap="none">
              <a:solidFill>
                <a:srgbClr val="4F81BD"/>
              </a:solidFill>
              <a:latin typeface="Century Gothic"/>
              <a:ea typeface="Century Gothic"/>
              <a:cs typeface="Century Gothic"/>
              <a:sym typeface="Century Gothic"/>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25"/>
        <p:cNvGrpSpPr/>
        <p:nvPr/>
      </p:nvGrpSpPr>
      <p:grpSpPr>
        <a:xfrm>
          <a:off x="0" y="0"/>
          <a:ext cx="0" cy="0"/>
          <a:chOff x="0" y="0"/>
          <a:chExt cx="0" cy="0"/>
        </a:xfrm>
      </p:grpSpPr>
      <p:sp>
        <p:nvSpPr>
          <p:cNvPr id="726" name="Google Shape;726;p25"/>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Reporting</a:t>
            </a:r>
            <a:endParaRPr sz="3200" b="0" i="0" u="none" strike="noStrike" cap="none">
              <a:solidFill>
                <a:srgbClr val="4F81BD"/>
              </a:solidFill>
              <a:latin typeface="Century Gothic"/>
              <a:ea typeface="Century Gothic"/>
              <a:cs typeface="Century Gothic"/>
              <a:sym typeface="Century Gothic"/>
            </a:endParaRPr>
          </a:p>
        </p:txBody>
      </p:sp>
      <p:sp>
        <p:nvSpPr>
          <p:cNvPr id="727" name="Google Shape;727;p25"/>
          <p:cNvSpPr txBox="1">
            <a:spLocks noGrp="1"/>
          </p:cNvSpPr>
          <p:nvPr>
            <p:ph type="body" idx="1"/>
          </p:nvPr>
        </p:nvSpPr>
        <p:spPr>
          <a:xfrm>
            <a:off x="160849" y="1369233"/>
            <a:ext cx="8337691" cy="4408184"/>
          </a:xfrm>
          <a:prstGeom prst="rect">
            <a:avLst/>
          </a:prstGeom>
          <a:noFill/>
          <a:ln>
            <a:noFill/>
          </a:ln>
        </p:spPr>
        <p:txBody>
          <a:bodyPr spcFirstLastPara="1" wrap="square" lIns="91425" tIns="45700" rIns="91425" bIns="45700" anchor="t" anchorCtr="0">
            <a:normAutofit fontScale="85000" lnSpcReduction="20000"/>
          </a:bodyPr>
          <a:lstStyle/>
          <a:p>
            <a:pPr marL="0" lvl="0" indent="0" algn="l" rtl="0">
              <a:lnSpc>
                <a:spcPct val="90000"/>
              </a:lnSpc>
              <a:spcBef>
                <a:spcPts val="0"/>
              </a:spcBef>
              <a:spcAft>
                <a:spcPts val="0"/>
              </a:spcAft>
              <a:buClr>
                <a:schemeClr val="dk1"/>
              </a:buClr>
              <a:buSzPct val="100000"/>
              <a:buNone/>
            </a:pPr>
            <a:r>
              <a:rPr lang="nl-NL">
                <a:latin typeface="Century Gothic"/>
                <a:ea typeface="Century Gothic"/>
                <a:cs typeface="Century Gothic"/>
                <a:sym typeface="Century Gothic"/>
              </a:rPr>
              <a:t>Whilst the 10 Liner is the perfect solution, it should not be a constraint to sending a report.</a:t>
            </a:r>
            <a:endParaRPr/>
          </a:p>
          <a:p>
            <a:pPr marL="0" lvl="0" indent="0" algn="l" rtl="0">
              <a:lnSpc>
                <a:spcPct val="90000"/>
              </a:lnSpc>
              <a:spcBef>
                <a:spcPts val="750"/>
              </a:spcBef>
              <a:spcAft>
                <a:spcPts val="0"/>
              </a:spcAft>
              <a:buClr>
                <a:schemeClr val="dk1"/>
              </a:buClr>
              <a:buSzPct val="100000"/>
              <a:buNone/>
            </a:pPr>
            <a:endParaRPr>
              <a:latin typeface="Century Gothic"/>
              <a:ea typeface="Century Gothic"/>
              <a:cs typeface="Century Gothic"/>
              <a:sym typeface="Century Gothic"/>
            </a:endParaRPr>
          </a:p>
          <a:p>
            <a:pPr marL="0" lvl="0" indent="0" algn="l" rtl="0">
              <a:lnSpc>
                <a:spcPct val="90000"/>
              </a:lnSpc>
              <a:spcBef>
                <a:spcPts val="750"/>
              </a:spcBef>
              <a:spcAft>
                <a:spcPts val="0"/>
              </a:spcAft>
              <a:buClr>
                <a:schemeClr val="dk1"/>
              </a:buClr>
              <a:buSzPct val="100000"/>
              <a:buNone/>
            </a:pPr>
            <a:r>
              <a:rPr lang="nl-NL">
                <a:latin typeface="Century Gothic"/>
                <a:ea typeface="Century Gothic"/>
                <a:cs typeface="Century Gothic"/>
                <a:sym typeface="Century Gothic"/>
              </a:rPr>
              <a:t>If in doubt or you don’t have a 10 liner card, send a basic situation report. </a:t>
            </a:r>
            <a:endParaRPr/>
          </a:p>
          <a:p>
            <a:pPr marL="0" lvl="0" indent="0" algn="l" rtl="0">
              <a:lnSpc>
                <a:spcPct val="90000"/>
              </a:lnSpc>
              <a:spcBef>
                <a:spcPts val="750"/>
              </a:spcBef>
              <a:spcAft>
                <a:spcPts val="0"/>
              </a:spcAft>
              <a:buClr>
                <a:schemeClr val="dk1"/>
              </a:buClr>
              <a:buSzPct val="100000"/>
              <a:buNone/>
            </a:pPr>
            <a:endParaRPr>
              <a:latin typeface="Century Gothic"/>
              <a:ea typeface="Century Gothic"/>
              <a:cs typeface="Century Gothic"/>
              <a:sym typeface="Century Gothic"/>
            </a:endParaRPr>
          </a:p>
          <a:p>
            <a:pPr marL="0" lvl="0" indent="0" algn="l" rtl="0">
              <a:lnSpc>
                <a:spcPct val="90000"/>
              </a:lnSpc>
              <a:spcBef>
                <a:spcPts val="750"/>
              </a:spcBef>
              <a:spcAft>
                <a:spcPts val="0"/>
              </a:spcAft>
              <a:buClr>
                <a:schemeClr val="dk1"/>
              </a:buClr>
              <a:buSzPct val="100000"/>
              <a:buNone/>
            </a:pPr>
            <a:r>
              <a:rPr lang="nl-NL">
                <a:latin typeface="Century Gothic"/>
                <a:ea typeface="Century Gothic"/>
                <a:cs typeface="Century Gothic"/>
                <a:sym typeface="Century Gothic"/>
              </a:rPr>
              <a:t>Worst case…use 5Ws:</a:t>
            </a:r>
            <a:endParaRPr/>
          </a:p>
          <a:p>
            <a:pPr marL="0" lvl="0" indent="0" algn="l" rtl="0">
              <a:lnSpc>
                <a:spcPct val="90000"/>
              </a:lnSpc>
              <a:spcBef>
                <a:spcPts val="750"/>
              </a:spcBef>
              <a:spcAft>
                <a:spcPts val="0"/>
              </a:spcAft>
              <a:buClr>
                <a:schemeClr val="dk1"/>
              </a:buClr>
              <a:buSzPct val="100000"/>
              <a:buNone/>
            </a:pPr>
            <a:endParaRPr>
              <a:latin typeface="Century Gothic"/>
              <a:ea typeface="Century Gothic"/>
              <a:cs typeface="Century Gothic"/>
              <a:sym typeface="Century Gothic"/>
            </a:endParaRPr>
          </a:p>
          <a:p>
            <a:pPr marL="0" lvl="0" indent="0" algn="l" rtl="0">
              <a:lnSpc>
                <a:spcPct val="90000"/>
              </a:lnSpc>
              <a:spcBef>
                <a:spcPts val="750"/>
              </a:spcBef>
              <a:spcAft>
                <a:spcPts val="0"/>
              </a:spcAft>
              <a:buClr>
                <a:schemeClr val="dk1"/>
              </a:buClr>
              <a:buSzPct val="100000"/>
              <a:buNone/>
            </a:pPr>
            <a:endParaRPr>
              <a:latin typeface="Century Gothic"/>
              <a:ea typeface="Century Gothic"/>
              <a:cs typeface="Century Gothic"/>
              <a:sym typeface="Century Gothic"/>
            </a:endParaRPr>
          </a:p>
          <a:p>
            <a:pPr marL="0" lvl="0" indent="0" algn="l" rtl="0">
              <a:lnSpc>
                <a:spcPct val="90000"/>
              </a:lnSpc>
              <a:spcBef>
                <a:spcPts val="750"/>
              </a:spcBef>
              <a:spcAft>
                <a:spcPts val="0"/>
              </a:spcAft>
              <a:buClr>
                <a:schemeClr val="dk1"/>
              </a:buClr>
              <a:buSzPct val="100000"/>
              <a:buNone/>
            </a:pPr>
            <a:r>
              <a:rPr lang="nl-NL" b="1">
                <a:latin typeface="Century Gothic"/>
                <a:ea typeface="Century Gothic"/>
                <a:cs typeface="Century Gothic"/>
                <a:sym typeface="Century Gothic"/>
              </a:rPr>
              <a:t>When</a:t>
            </a:r>
            <a:r>
              <a:rPr lang="nl-NL">
                <a:latin typeface="Century Gothic"/>
                <a:ea typeface="Century Gothic"/>
                <a:cs typeface="Century Gothic"/>
                <a:sym typeface="Century Gothic"/>
              </a:rPr>
              <a:t> – when the incident took place</a:t>
            </a:r>
            <a:endParaRPr/>
          </a:p>
          <a:p>
            <a:pPr marL="0" lvl="0" indent="0" algn="l" rtl="0">
              <a:lnSpc>
                <a:spcPct val="90000"/>
              </a:lnSpc>
              <a:spcBef>
                <a:spcPts val="750"/>
              </a:spcBef>
              <a:spcAft>
                <a:spcPts val="0"/>
              </a:spcAft>
              <a:buClr>
                <a:schemeClr val="dk1"/>
              </a:buClr>
              <a:buSzPct val="100000"/>
              <a:buNone/>
            </a:pPr>
            <a:r>
              <a:rPr lang="nl-NL" b="1">
                <a:latin typeface="Century Gothic"/>
                <a:ea typeface="Century Gothic"/>
                <a:cs typeface="Century Gothic"/>
                <a:sym typeface="Century Gothic"/>
              </a:rPr>
              <a:t>Where</a:t>
            </a:r>
            <a:r>
              <a:rPr lang="nl-NL">
                <a:latin typeface="Century Gothic"/>
                <a:ea typeface="Century Gothic"/>
                <a:cs typeface="Century Gothic"/>
                <a:sym typeface="Century Gothic"/>
              </a:rPr>
              <a:t> – Where the incident took place</a:t>
            </a:r>
            <a:endParaRPr/>
          </a:p>
          <a:p>
            <a:pPr marL="0" lvl="0" indent="0" algn="l" rtl="0">
              <a:lnSpc>
                <a:spcPct val="90000"/>
              </a:lnSpc>
              <a:spcBef>
                <a:spcPts val="750"/>
              </a:spcBef>
              <a:spcAft>
                <a:spcPts val="0"/>
              </a:spcAft>
              <a:buClr>
                <a:schemeClr val="dk1"/>
              </a:buClr>
              <a:buSzPct val="100000"/>
              <a:buNone/>
            </a:pPr>
            <a:r>
              <a:rPr lang="nl-NL" b="1">
                <a:latin typeface="Century Gothic"/>
                <a:ea typeface="Century Gothic"/>
                <a:cs typeface="Century Gothic"/>
                <a:sym typeface="Century Gothic"/>
              </a:rPr>
              <a:t>What</a:t>
            </a:r>
            <a:r>
              <a:rPr lang="nl-NL">
                <a:latin typeface="Century Gothic"/>
                <a:ea typeface="Century Gothic"/>
                <a:cs typeface="Century Gothic"/>
                <a:sym typeface="Century Gothic"/>
              </a:rPr>
              <a:t> – What happened?</a:t>
            </a:r>
            <a:endParaRPr/>
          </a:p>
          <a:p>
            <a:pPr marL="0" lvl="0" indent="0" algn="l" rtl="0">
              <a:lnSpc>
                <a:spcPct val="90000"/>
              </a:lnSpc>
              <a:spcBef>
                <a:spcPts val="750"/>
              </a:spcBef>
              <a:spcAft>
                <a:spcPts val="0"/>
              </a:spcAft>
              <a:buClr>
                <a:schemeClr val="dk1"/>
              </a:buClr>
              <a:buSzPct val="100000"/>
              <a:buNone/>
            </a:pPr>
            <a:r>
              <a:rPr lang="nl-NL" b="1">
                <a:latin typeface="Century Gothic"/>
                <a:ea typeface="Century Gothic"/>
                <a:cs typeface="Century Gothic"/>
                <a:sym typeface="Century Gothic"/>
              </a:rPr>
              <a:t>What</a:t>
            </a:r>
            <a:r>
              <a:rPr lang="nl-NL">
                <a:latin typeface="Century Gothic"/>
                <a:ea typeface="Century Gothic"/>
                <a:cs typeface="Century Gothic"/>
                <a:sym typeface="Century Gothic"/>
              </a:rPr>
              <a:t> – What are you doing?</a:t>
            </a:r>
            <a:endParaRPr/>
          </a:p>
          <a:p>
            <a:pPr marL="0" lvl="0" indent="0" algn="l" rtl="0">
              <a:lnSpc>
                <a:spcPct val="90000"/>
              </a:lnSpc>
              <a:spcBef>
                <a:spcPts val="750"/>
              </a:spcBef>
              <a:spcAft>
                <a:spcPts val="0"/>
              </a:spcAft>
              <a:buClr>
                <a:schemeClr val="dk1"/>
              </a:buClr>
              <a:buSzPct val="100000"/>
              <a:buNone/>
            </a:pPr>
            <a:r>
              <a:rPr lang="nl-NL" b="1">
                <a:latin typeface="Century Gothic"/>
                <a:ea typeface="Century Gothic"/>
                <a:cs typeface="Century Gothic"/>
                <a:sym typeface="Century Gothic"/>
              </a:rPr>
              <a:t>What</a:t>
            </a:r>
            <a:r>
              <a:rPr lang="nl-NL">
                <a:latin typeface="Century Gothic"/>
                <a:ea typeface="Century Gothic"/>
                <a:cs typeface="Century Gothic"/>
                <a:sym typeface="Century Gothic"/>
              </a:rPr>
              <a:t> – What support you need?</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26"/>
          <p:cNvSpPr/>
          <p:nvPr/>
        </p:nvSpPr>
        <p:spPr>
          <a:xfrm>
            <a:off x="388484" y="476778"/>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735" name="Google Shape;735;p26"/>
          <p:cNvCxnSpPr/>
          <p:nvPr/>
        </p:nvCxnSpPr>
        <p:spPr>
          <a:xfrm>
            <a:off x="2625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736" name="Google Shape;736;p26"/>
          <p:cNvSpPr/>
          <p:nvPr/>
        </p:nvSpPr>
        <p:spPr>
          <a:xfrm>
            <a:off x="6379304" y="476778"/>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737" name="Google Shape;737;p26"/>
          <p:cNvPicPr preferRelativeResize="0"/>
          <p:nvPr/>
        </p:nvPicPr>
        <p:blipFill rotWithShape="1">
          <a:blip r:embed="rId3">
            <a:alphaModFix/>
          </a:blip>
          <a:srcRect/>
          <a:stretch/>
        </p:blipFill>
        <p:spPr>
          <a:xfrm>
            <a:off x="533400" y="618026"/>
            <a:ext cx="600462" cy="509981"/>
          </a:xfrm>
          <a:prstGeom prst="rect">
            <a:avLst/>
          </a:prstGeom>
          <a:noFill/>
          <a:ln>
            <a:noFill/>
          </a:ln>
        </p:spPr>
      </p:pic>
      <p:sp>
        <p:nvSpPr>
          <p:cNvPr id="738" name="Google Shape;738;p26"/>
          <p:cNvSpPr txBox="1">
            <a:spLocks noGrp="1"/>
          </p:cNvSpPr>
          <p:nvPr>
            <p:ph type="title"/>
          </p:nvPr>
        </p:nvSpPr>
        <p:spPr>
          <a:xfrm>
            <a:off x="685801" y="1269255"/>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nl-NL" sz="3200">
                <a:solidFill>
                  <a:srgbClr val="FFFFFF"/>
                </a:solidFill>
                <a:latin typeface="Century Gothic"/>
                <a:ea typeface="Century Gothic"/>
                <a:cs typeface="Century Gothic"/>
                <a:sym typeface="Century Gothic"/>
              </a:rPr>
              <a:t>2.2.3 Actions on IED Strike</a:t>
            </a:r>
            <a:endParaRPr/>
          </a:p>
        </p:txBody>
      </p:sp>
      <p:sp>
        <p:nvSpPr>
          <p:cNvPr id="739" name="Google Shape;739;p26"/>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26</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43"/>
        <p:cNvGrpSpPr/>
        <p:nvPr/>
      </p:nvGrpSpPr>
      <p:grpSpPr>
        <a:xfrm>
          <a:off x="0" y="0"/>
          <a:ext cx="0" cy="0"/>
          <a:chOff x="0" y="0"/>
          <a:chExt cx="0" cy="0"/>
        </a:xfrm>
      </p:grpSpPr>
      <p:sp>
        <p:nvSpPr>
          <p:cNvPr id="744" name="Google Shape;744;p27"/>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Actions on IED Strike</a:t>
            </a:r>
            <a:endParaRPr/>
          </a:p>
        </p:txBody>
      </p:sp>
      <p:sp>
        <p:nvSpPr>
          <p:cNvPr id="745" name="Google Shape;745;p27"/>
          <p:cNvSpPr txBox="1">
            <a:spLocks noGrp="1"/>
          </p:cNvSpPr>
          <p:nvPr>
            <p:ph type="body" idx="1"/>
          </p:nvPr>
        </p:nvSpPr>
        <p:spPr>
          <a:xfrm>
            <a:off x="160849" y="1369233"/>
            <a:ext cx="8337691" cy="4408184"/>
          </a:xfrm>
          <a:prstGeom prst="rect">
            <a:avLst/>
          </a:prstGeom>
          <a:noFill/>
          <a:ln>
            <a:noFill/>
          </a:ln>
        </p:spPr>
        <p:txBody>
          <a:bodyPr spcFirstLastPara="1" wrap="square" lIns="91425" tIns="45700" rIns="91425" bIns="45700" anchor="t" anchorCtr="0">
            <a:normAutofit/>
          </a:bodyPr>
          <a:lstStyle/>
          <a:p>
            <a:pPr marL="171450" marR="0" lvl="0" indent="-171450" algn="l" rtl="0">
              <a:lnSpc>
                <a:spcPct val="90000"/>
              </a:lnSpc>
              <a:spcBef>
                <a:spcPts val="0"/>
              </a:spcBef>
              <a:spcAft>
                <a:spcPts val="0"/>
              </a:spcAft>
              <a:buClr>
                <a:schemeClr val="dk1"/>
              </a:buClr>
              <a:buSzPts val="2400"/>
              <a:buFont typeface="Arial"/>
              <a:buChar char="•"/>
            </a:pPr>
            <a:r>
              <a:rPr lang="nl-NL">
                <a:latin typeface="Century Gothic"/>
                <a:ea typeface="Century Gothic"/>
                <a:cs typeface="Century Gothic"/>
                <a:sym typeface="Century Gothic"/>
              </a:rPr>
              <a:t>5Cs is still applicable</a:t>
            </a:r>
            <a:endParaRPr/>
          </a:p>
          <a:p>
            <a:pPr marL="171450" marR="0" lvl="0" indent="-171450" algn="l" rtl="0">
              <a:lnSpc>
                <a:spcPct val="90000"/>
              </a:lnSpc>
              <a:spcBef>
                <a:spcPts val="750"/>
              </a:spcBef>
              <a:spcAft>
                <a:spcPts val="0"/>
              </a:spcAft>
              <a:buClr>
                <a:schemeClr val="dk1"/>
              </a:buClr>
              <a:buSzPts val="2400"/>
              <a:buFont typeface="Arial"/>
              <a:buChar char="•"/>
            </a:pPr>
            <a:r>
              <a:rPr lang="nl-NL">
                <a:latin typeface="Century Gothic"/>
                <a:ea typeface="Century Gothic"/>
                <a:cs typeface="Century Gothic"/>
                <a:sym typeface="Century Gothic"/>
              </a:rPr>
              <a:t>IED strikes can be used to initiate ambushes or result in serious casualties that need to be dealt with immediately</a:t>
            </a:r>
            <a:endParaRPr/>
          </a:p>
          <a:p>
            <a:pPr marL="171450" marR="0" lvl="0" indent="-171450" algn="l" rtl="0">
              <a:lnSpc>
                <a:spcPct val="90000"/>
              </a:lnSpc>
              <a:spcBef>
                <a:spcPts val="750"/>
              </a:spcBef>
              <a:spcAft>
                <a:spcPts val="0"/>
              </a:spcAft>
              <a:buClr>
                <a:schemeClr val="dk1"/>
              </a:buClr>
              <a:buSzPts val="2400"/>
              <a:buFont typeface="Arial"/>
              <a:buChar char="•"/>
            </a:pPr>
            <a:r>
              <a:rPr lang="nl-NL">
                <a:latin typeface="Century Gothic"/>
                <a:ea typeface="Century Gothic"/>
                <a:cs typeface="Century Gothic"/>
                <a:sym typeface="Century Gothic"/>
              </a:rPr>
              <a:t>Each mission and TCC will have specific SOPs</a:t>
            </a:r>
            <a:endParaRPr/>
          </a:p>
          <a:p>
            <a:pPr marL="171450" marR="0" lvl="0" indent="-171450" algn="l" rtl="0">
              <a:lnSpc>
                <a:spcPct val="90000"/>
              </a:lnSpc>
              <a:spcBef>
                <a:spcPts val="750"/>
              </a:spcBef>
              <a:spcAft>
                <a:spcPts val="0"/>
              </a:spcAft>
              <a:buClr>
                <a:schemeClr val="dk1"/>
              </a:buClr>
              <a:buSzPts val="2400"/>
              <a:buFont typeface="Arial"/>
              <a:buChar char="•"/>
            </a:pPr>
            <a:r>
              <a:rPr lang="nl-NL">
                <a:latin typeface="Century Gothic"/>
                <a:ea typeface="Century Gothic"/>
                <a:cs typeface="Century Gothic"/>
                <a:sym typeface="Century Gothic"/>
              </a:rPr>
              <a:t>Once these immediate action drills are carried out, every effort must be made to resume the 5Cs </a:t>
            </a:r>
            <a:endParaRPr/>
          </a:p>
          <a:p>
            <a:pPr marL="171450" marR="0" lvl="0" indent="-19050" algn="l" rtl="0">
              <a:lnSpc>
                <a:spcPct val="90000"/>
              </a:lnSpc>
              <a:spcBef>
                <a:spcPts val="750"/>
              </a:spcBef>
              <a:spcAft>
                <a:spcPts val="0"/>
              </a:spcAft>
              <a:buClr>
                <a:schemeClr val="dk1"/>
              </a:buClr>
              <a:buSzPts val="2400"/>
              <a:buFont typeface="Arial"/>
              <a:buNone/>
            </a:pPr>
            <a:endParaRPr>
              <a:latin typeface="Century Gothic"/>
              <a:ea typeface="Century Gothic"/>
              <a:cs typeface="Century Gothic"/>
              <a:sym typeface="Century Gothic"/>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28"/>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Actions on IED Strike</a:t>
            </a:r>
            <a:endParaRPr/>
          </a:p>
        </p:txBody>
      </p:sp>
      <p:pic>
        <p:nvPicPr>
          <p:cNvPr id="751" name="Google Shape;751;p28"/>
          <p:cNvPicPr preferRelativeResize="0"/>
          <p:nvPr/>
        </p:nvPicPr>
        <p:blipFill rotWithShape="1">
          <a:blip r:embed="rId3">
            <a:alphaModFix/>
          </a:blip>
          <a:srcRect/>
          <a:stretch/>
        </p:blipFill>
        <p:spPr>
          <a:xfrm>
            <a:off x="1102315" y="1846767"/>
            <a:ext cx="7701365" cy="316446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55"/>
        <p:cNvGrpSpPr/>
        <p:nvPr/>
      </p:nvGrpSpPr>
      <p:grpSpPr>
        <a:xfrm>
          <a:off x="0" y="0"/>
          <a:ext cx="0" cy="0"/>
          <a:chOff x="0" y="0"/>
          <a:chExt cx="0" cy="0"/>
        </a:xfrm>
      </p:grpSpPr>
      <p:sp>
        <p:nvSpPr>
          <p:cNvPr id="756" name="Google Shape;756;p29"/>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Actions on IED Strike</a:t>
            </a:r>
            <a:endParaRPr/>
          </a:p>
        </p:txBody>
      </p:sp>
      <p:pic>
        <p:nvPicPr>
          <p:cNvPr id="757" name="Google Shape;757;p29"/>
          <p:cNvPicPr preferRelativeResize="0"/>
          <p:nvPr/>
        </p:nvPicPr>
        <p:blipFill rotWithShape="1">
          <a:blip r:embed="rId3">
            <a:alphaModFix/>
          </a:blip>
          <a:srcRect l="12363" t="22299" r="7290" b="8703"/>
          <a:stretch/>
        </p:blipFill>
        <p:spPr>
          <a:xfrm>
            <a:off x="992839" y="1438835"/>
            <a:ext cx="7920318" cy="398032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
          <p:cNvSpPr/>
          <p:nvPr/>
        </p:nvSpPr>
        <p:spPr>
          <a:xfrm>
            <a:off x="0" y="0"/>
            <a:ext cx="3766756"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170" name="Google Shape;170;p3"/>
          <p:cNvCxnSpPr/>
          <p:nvPr/>
        </p:nvCxnSpPr>
        <p:spPr>
          <a:xfrm rot="10800000">
            <a:off x="619125" y="2971800"/>
            <a:ext cx="0" cy="914400"/>
          </a:xfrm>
          <a:prstGeom prst="straightConnector1">
            <a:avLst/>
          </a:prstGeom>
          <a:noFill/>
          <a:ln w="19050" cap="flat" cmpd="sng">
            <a:solidFill>
              <a:srgbClr val="FFFFFF">
                <a:alpha val="80000"/>
              </a:srgbClr>
            </a:solidFill>
            <a:prstDash val="solid"/>
            <a:round/>
            <a:headEnd type="none" w="sm" len="sm"/>
            <a:tailEnd type="none" w="sm" len="sm"/>
          </a:ln>
        </p:spPr>
      </p:cxnSp>
      <p:pic>
        <p:nvPicPr>
          <p:cNvPr id="171" name="Google Shape;171;p3"/>
          <p:cNvPicPr preferRelativeResize="0"/>
          <p:nvPr/>
        </p:nvPicPr>
        <p:blipFill rotWithShape="1">
          <a:blip r:embed="rId3">
            <a:alphaModFix/>
          </a:blip>
          <a:srcRect/>
          <a:stretch/>
        </p:blipFill>
        <p:spPr>
          <a:xfrm>
            <a:off x="85338" y="76200"/>
            <a:ext cx="600462" cy="509981"/>
          </a:xfrm>
          <a:prstGeom prst="rect">
            <a:avLst/>
          </a:prstGeom>
          <a:noFill/>
          <a:ln>
            <a:noFill/>
          </a:ln>
        </p:spPr>
      </p:pic>
      <p:sp>
        <p:nvSpPr>
          <p:cNvPr id="172" name="Google Shape;172;p3"/>
          <p:cNvSpPr txBox="1">
            <a:spLocks noGrp="1"/>
          </p:cNvSpPr>
          <p:nvPr>
            <p:ph type="title"/>
          </p:nvPr>
        </p:nvSpPr>
        <p:spPr>
          <a:xfrm>
            <a:off x="766412" y="712269"/>
            <a:ext cx="2738936" cy="5502264"/>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700"/>
              <a:buFont typeface="Century Gothic"/>
              <a:buNone/>
            </a:pPr>
            <a:r>
              <a:rPr lang="nl-NL" sz="3700">
                <a:solidFill>
                  <a:srgbClr val="FFFFFF"/>
                </a:solidFill>
                <a:latin typeface="Century Gothic"/>
                <a:ea typeface="Century Gothic"/>
                <a:cs typeface="Century Gothic"/>
                <a:sym typeface="Century Gothic"/>
              </a:rPr>
              <a:t>Terminal Learning Objectives</a:t>
            </a:r>
            <a:endParaRPr sz="3700">
              <a:solidFill>
                <a:srgbClr val="FFFFFF"/>
              </a:solidFill>
              <a:latin typeface="Calibri"/>
              <a:ea typeface="Calibri"/>
              <a:cs typeface="Calibri"/>
              <a:sym typeface="Calibri"/>
            </a:endParaRPr>
          </a:p>
        </p:txBody>
      </p:sp>
      <p:grpSp>
        <p:nvGrpSpPr>
          <p:cNvPr id="173" name="Google Shape;173;p3"/>
          <p:cNvGrpSpPr/>
          <p:nvPr/>
        </p:nvGrpSpPr>
        <p:grpSpPr>
          <a:xfrm>
            <a:off x="4290020" y="759387"/>
            <a:ext cx="5093592" cy="5339226"/>
            <a:chOff x="0" y="116449"/>
            <a:chExt cx="5093592" cy="5339226"/>
          </a:xfrm>
        </p:grpSpPr>
        <p:sp>
          <p:nvSpPr>
            <p:cNvPr id="174" name="Google Shape;174;p3"/>
            <p:cNvSpPr/>
            <p:nvPr/>
          </p:nvSpPr>
          <p:spPr>
            <a:xfrm>
              <a:off x="0" y="116449"/>
              <a:ext cx="5093592" cy="5339226"/>
            </a:xfrm>
            <a:prstGeom prst="rect">
              <a:avLst/>
            </a:prstGeom>
            <a:solidFill>
              <a:srgbClr val="C00000"/>
            </a:soli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3"/>
            <p:cNvSpPr txBox="1"/>
            <p:nvPr/>
          </p:nvSpPr>
          <p:spPr>
            <a:xfrm>
              <a:off x="0" y="116449"/>
              <a:ext cx="5093592" cy="5339226"/>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Clr>
                  <a:schemeClr val="lt1"/>
                </a:buClr>
                <a:buSzPts val="2800"/>
                <a:buFont typeface="Century Gothic"/>
                <a:buNone/>
              </a:pPr>
              <a:r>
                <a:rPr lang="nl-NL" sz="2800" b="0" i="0" u="none" strike="noStrike" cap="none">
                  <a:solidFill>
                    <a:schemeClr val="lt1"/>
                  </a:solidFill>
                  <a:latin typeface="Century Gothic"/>
                  <a:ea typeface="Century Gothic"/>
                  <a:cs typeface="Century Gothic"/>
                  <a:sym typeface="Century Gothic"/>
                </a:rPr>
                <a:t>At the end of this module, the participants will be able to recall the 5Cs and practically carry out the drill. </a:t>
              </a:r>
              <a:endParaRPr/>
            </a:p>
          </p:txBody>
        </p:sp>
      </p:grpSp>
      <p:sp>
        <p:nvSpPr>
          <p:cNvPr id="176" name="Google Shape;176;p3"/>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nl-NL"/>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30"/>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Actions on IED Strike</a:t>
            </a:r>
            <a:endParaRPr/>
          </a:p>
        </p:txBody>
      </p:sp>
      <p:pic>
        <p:nvPicPr>
          <p:cNvPr id="763" name="Google Shape;763;p30"/>
          <p:cNvPicPr preferRelativeResize="0"/>
          <p:nvPr/>
        </p:nvPicPr>
        <p:blipFill rotWithShape="1">
          <a:blip r:embed="rId3">
            <a:alphaModFix/>
          </a:blip>
          <a:srcRect l="12391" t="21566" r="6428" b="8298"/>
          <a:stretch/>
        </p:blipFill>
        <p:spPr>
          <a:xfrm>
            <a:off x="887839" y="1243853"/>
            <a:ext cx="8130322" cy="4370294"/>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31"/>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Actions on IED Strike</a:t>
            </a:r>
            <a:endParaRPr/>
          </a:p>
        </p:txBody>
      </p:sp>
      <p:pic>
        <p:nvPicPr>
          <p:cNvPr id="769" name="Google Shape;769;p31"/>
          <p:cNvPicPr preferRelativeResize="0"/>
          <p:nvPr/>
        </p:nvPicPr>
        <p:blipFill rotWithShape="1">
          <a:blip r:embed="rId3">
            <a:alphaModFix/>
          </a:blip>
          <a:srcRect/>
          <a:stretch/>
        </p:blipFill>
        <p:spPr>
          <a:xfrm>
            <a:off x="1161122" y="1579613"/>
            <a:ext cx="7583755" cy="3698774"/>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6" name="Google Shape;776;p32"/>
          <p:cNvSpPr/>
          <p:nvPr/>
        </p:nvSpPr>
        <p:spPr>
          <a:xfrm>
            <a:off x="388484" y="476778"/>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777" name="Google Shape;777;p32"/>
          <p:cNvCxnSpPr/>
          <p:nvPr/>
        </p:nvCxnSpPr>
        <p:spPr>
          <a:xfrm>
            <a:off x="2625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778" name="Google Shape;778;p32"/>
          <p:cNvSpPr/>
          <p:nvPr/>
        </p:nvSpPr>
        <p:spPr>
          <a:xfrm>
            <a:off x="6379304" y="476778"/>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779" name="Google Shape;779;p32"/>
          <p:cNvPicPr preferRelativeResize="0"/>
          <p:nvPr/>
        </p:nvPicPr>
        <p:blipFill rotWithShape="1">
          <a:blip r:embed="rId3">
            <a:alphaModFix/>
          </a:blip>
          <a:srcRect/>
          <a:stretch/>
        </p:blipFill>
        <p:spPr>
          <a:xfrm>
            <a:off x="533400" y="618026"/>
            <a:ext cx="600462" cy="509981"/>
          </a:xfrm>
          <a:prstGeom prst="rect">
            <a:avLst/>
          </a:prstGeom>
          <a:noFill/>
          <a:ln>
            <a:noFill/>
          </a:ln>
        </p:spPr>
      </p:pic>
      <p:sp>
        <p:nvSpPr>
          <p:cNvPr id="780" name="Google Shape;780;p32"/>
          <p:cNvSpPr txBox="1">
            <a:spLocks noGrp="1"/>
          </p:cNvSpPr>
          <p:nvPr>
            <p:ph type="title"/>
          </p:nvPr>
        </p:nvSpPr>
        <p:spPr>
          <a:xfrm>
            <a:off x="685801" y="1269255"/>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nl-NL" sz="3200">
                <a:solidFill>
                  <a:srgbClr val="FFFFFF"/>
                </a:solidFill>
                <a:latin typeface="Century Gothic"/>
                <a:ea typeface="Century Gothic"/>
                <a:cs typeface="Century Gothic"/>
                <a:sym typeface="Century Gothic"/>
              </a:rPr>
              <a:t>2.2.4 Reducing the Effect of an IED Strike</a:t>
            </a:r>
            <a:endParaRPr/>
          </a:p>
        </p:txBody>
      </p:sp>
      <p:sp>
        <p:nvSpPr>
          <p:cNvPr id="781" name="Google Shape;781;p32"/>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32</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33"/>
          <p:cNvSpPr txBox="1">
            <a:spLocks noGrp="1"/>
          </p:cNvSpPr>
          <p:nvPr>
            <p:ph type="body" idx="1"/>
          </p:nvPr>
        </p:nvSpPr>
        <p:spPr>
          <a:xfrm>
            <a:off x="152399" y="745013"/>
            <a:ext cx="9849859" cy="100758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r>
              <a:rPr lang="nl-NL" b="1">
                <a:latin typeface="Century Gothic"/>
                <a:ea typeface="Century Gothic"/>
                <a:cs typeface="Century Gothic"/>
                <a:sym typeface="Century Gothic"/>
              </a:rPr>
              <a:t>Equipment and vehicles  </a:t>
            </a:r>
            <a:endParaRPr/>
          </a:p>
        </p:txBody>
      </p:sp>
      <p:sp>
        <p:nvSpPr>
          <p:cNvPr id="787" name="Google Shape;787;p33"/>
          <p:cNvSpPr txBox="1">
            <a:spLocks noGrp="1"/>
          </p:cNvSpPr>
          <p:nvPr>
            <p:ph type="title"/>
          </p:nvPr>
        </p:nvSpPr>
        <p:spPr>
          <a:xfrm>
            <a:off x="1112610" y="0"/>
            <a:ext cx="7680779" cy="77308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1"/>
              </a:buClr>
              <a:buSzPts val="3200"/>
              <a:buFont typeface="Century Gothic"/>
              <a:buNone/>
            </a:pPr>
            <a:r>
              <a:rPr lang="nl-NL" b="0">
                <a:latin typeface="Century Gothic"/>
                <a:ea typeface="Century Gothic"/>
                <a:cs typeface="Century Gothic"/>
                <a:sym typeface="Century Gothic"/>
              </a:rPr>
              <a:t>Reducing the Effect</a:t>
            </a:r>
            <a:endParaRPr/>
          </a:p>
        </p:txBody>
      </p:sp>
      <p:pic>
        <p:nvPicPr>
          <p:cNvPr id="788" name="Google Shape;788;p33"/>
          <p:cNvPicPr preferRelativeResize="0"/>
          <p:nvPr/>
        </p:nvPicPr>
        <p:blipFill rotWithShape="1">
          <a:blip r:embed="rId3">
            <a:alphaModFix/>
          </a:blip>
          <a:srcRect/>
          <a:stretch/>
        </p:blipFill>
        <p:spPr>
          <a:xfrm>
            <a:off x="311275" y="1741714"/>
            <a:ext cx="3943900" cy="3982006"/>
          </a:xfrm>
          <a:prstGeom prst="rect">
            <a:avLst/>
          </a:prstGeom>
          <a:noFill/>
          <a:ln>
            <a:noFill/>
          </a:ln>
        </p:spPr>
      </p:pic>
      <p:pic>
        <p:nvPicPr>
          <p:cNvPr id="789" name="Google Shape;789;p33"/>
          <p:cNvPicPr preferRelativeResize="0"/>
          <p:nvPr/>
        </p:nvPicPr>
        <p:blipFill rotWithShape="1">
          <a:blip r:embed="rId4">
            <a:alphaModFix/>
          </a:blip>
          <a:srcRect/>
          <a:stretch/>
        </p:blipFill>
        <p:spPr>
          <a:xfrm>
            <a:off x="5257800" y="990600"/>
            <a:ext cx="5506459" cy="3642405"/>
          </a:xfrm>
          <a:prstGeom prst="rect">
            <a:avLst/>
          </a:prstGeom>
          <a:noFill/>
          <a:ln>
            <a:noFill/>
          </a:ln>
        </p:spPr>
      </p:pic>
      <p:pic>
        <p:nvPicPr>
          <p:cNvPr id="790" name="Google Shape;790;p33"/>
          <p:cNvPicPr preferRelativeResize="0"/>
          <p:nvPr/>
        </p:nvPicPr>
        <p:blipFill rotWithShape="1">
          <a:blip r:embed="rId5">
            <a:alphaModFix/>
          </a:blip>
          <a:srcRect/>
          <a:stretch/>
        </p:blipFill>
        <p:spPr>
          <a:xfrm>
            <a:off x="5562600" y="4278204"/>
            <a:ext cx="1984370" cy="214556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pic>
        <p:nvPicPr>
          <p:cNvPr id="795" name="Google Shape;795;p34"/>
          <p:cNvPicPr preferRelativeResize="0"/>
          <p:nvPr/>
        </p:nvPicPr>
        <p:blipFill rotWithShape="1">
          <a:blip r:embed="rId3">
            <a:alphaModFix/>
          </a:blip>
          <a:srcRect/>
          <a:stretch/>
        </p:blipFill>
        <p:spPr>
          <a:xfrm>
            <a:off x="2530929" y="0"/>
            <a:ext cx="4844142" cy="68580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sp>
        <p:nvSpPr>
          <p:cNvPr id="800" name="Google Shape;800;p35"/>
          <p:cNvSpPr txBox="1">
            <a:spLocks noGrp="1"/>
          </p:cNvSpPr>
          <p:nvPr>
            <p:ph type="body" idx="1"/>
          </p:nvPr>
        </p:nvSpPr>
        <p:spPr>
          <a:xfrm>
            <a:off x="152399" y="745013"/>
            <a:ext cx="9849859" cy="100758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r>
              <a:rPr lang="nl-NL" b="1">
                <a:latin typeface="Century Gothic"/>
                <a:ea typeface="Century Gothic"/>
                <a:cs typeface="Century Gothic"/>
                <a:sym typeface="Century Gothic"/>
              </a:rPr>
              <a:t>Reducing Speed  </a:t>
            </a:r>
            <a:endParaRPr/>
          </a:p>
        </p:txBody>
      </p:sp>
      <p:sp>
        <p:nvSpPr>
          <p:cNvPr id="801" name="Google Shape;801;p35"/>
          <p:cNvSpPr txBox="1">
            <a:spLocks noGrp="1"/>
          </p:cNvSpPr>
          <p:nvPr>
            <p:ph type="title"/>
          </p:nvPr>
        </p:nvSpPr>
        <p:spPr>
          <a:xfrm>
            <a:off x="1112610" y="0"/>
            <a:ext cx="7680779" cy="77308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1"/>
              </a:buClr>
              <a:buSzPts val="3200"/>
              <a:buFont typeface="Century Gothic"/>
              <a:buNone/>
            </a:pPr>
            <a:r>
              <a:rPr lang="nl-NL" b="0">
                <a:latin typeface="Century Gothic"/>
                <a:ea typeface="Century Gothic"/>
                <a:cs typeface="Century Gothic"/>
                <a:sym typeface="Century Gothic"/>
              </a:rPr>
              <a:t>Reducing the Effect</a:t>
            </a:r>
            <a:endParaRPr/>
          </a:p>
        </p:txBody>
      </p:sp>
      <p:pic>
        <p:nvPicPr>
          <p:cNvPr id="802" name="Google Shape;802;p35"/>
          <p:cNvPicPr preferRelativeResize="0"/>
          <p:nvPr/>
        </p:nvPicPr>
        <p:blipFill rotWithShape="1">
          <a:blip r:embed="rId3">
            <a:alphaModFix/>
          </a:blip>
          <a:srcRect/>
          <a:stretch/>
        </p:blipFill>
        <p:spPr>
          <a:xfrm>
            <a:off x="2317071" y="1116968"/>
            <a:ext cx="5271858" cy="547038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807" name="Google Shape;807;p36"/>
          <p:cNvSpPr txBox="1">
            <a:spLocks noGrp="1"/>
          </p:cNvSpPr>
          <p:nvPr>
            <p:ph type="body" idx="1"/>
          </p:nvPr>
        </p:nvSpPr>
        <p:spPr>
          <a:xfrm>
            <a:off x="152399" y="745013"/>
            <a:ext cx="9849859" cy="100758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r>
              <a:rPr lang="nl-NL" b="1">
                <a:latin typeface="Century Gothic"/>
                <a:ea typeface="Century Gothic"/>
                <a:cs typeface="Century Gothic"/>
                <a:sym typeface="Century Gothic"/>
              </a:rPr>
              <a:t>First Aid Training</a:t>
            </a:r>
            <a:endParaRPr/>
          </a:p>
        </p:txBody>
      </p:sp>
      <p:sp>
        <p:nvSpPr>
          <p:cNvPr id="808" name="Google Shape;808;p36"/>
          <p:cNvSpPr txBox="1">
            <a:spLocks noGrp="1"/>
          </p:cNvSpPr>
          <p:nvPr>
            <p:ph type="title"/>
          </p:nvPr>
        </p:nvSpPr>
        <p:spPr>
          <a:xfrm>
            <a:off x="1112610" y="0"/>
            <a:ext cx="7680779" cy="77308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accent1"/>
              </a:buClr>
              <a:buSzPts val="3200"/>
              <a:buFont typeface="Century Gothic"/>
              <a:buNone/>
            </a:pPr>
            <a:r>
              <a:rPr lang="nl-NL" b="0">
                <a:latin typeface="Century Gothic"/>
                <a:ea typeface="Century Gothic"/>
                <a:cs typeface="Century Gothic"/>
                <a:sym typeface="Century Gothic"/>
              </a:rPr>
              <a:t>Reducing the Effect</a:t>
            </a:r>
            <a:endParaRPr/>
          </a:p>
        </p:txBody>
      </p:sp>
      <p:pic>
        <p:nvPicPr>
          <p:cNvPr id="809" name="Google Shape;809;p36"/>
          <p:cNvPicPr preferRelativeResize="0"/>
          <p:nvPr/>
        </p:nvPicPr>
        <p:blipFill rotWithShape="1">
          <a:blip r:embed="rId3">
            <a:alphaModFix/>
          </a:blip>
          <a:srcRect/>
          <a:stretch/>
        </p:blipFill>
        <p:spPr>
          <a:xfrm>
            <a:off x="1532382" y="1355598"/>
            <a:ext cx="6841236" cy="4146804"/>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37"/>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nl-NL">
                <a:solidFill>
                  <a:srgbClr val="000000"/>
                </a:solidFill>
              </a:rPr>
              <a:t>37</a:t>
            </a:fld>
            <a:endParaRPr>
              <a:solidFill>
                <a:srgbClr val="000000"/>
              </a:solidFill>
            </a:endParaRPr>
          </a:p>
        </p:txBody>
      </p:sp>
      <p:pic>
        <p:nvPicPr>
          <p:cNvPr id="815" name="Google Shape;815;p37" descr="A group of red flags in the dirt&#10;&#10;Description automatically generated"/>
          <p:cNvPicPr preferRelativeResize="0"/>
          <p:nvPr/>
        </p:nvPicPr>
        <p:blipFill rotWithShape="1">
          <a:blip r:embed="rId3">
            <a:alphaModFix/>
          </a:blip>
          <a:srcRect/>
          <a:stretch/>
        </p:blipFill>
        <p:spPr>
          <a:xfrm>
            <a:off x="283664" y="800100"/>
            <a:ext cx="9338671" cy="5257800"/>
          </a:xfrm>
          <a:prstGeom prst="rect">
            <a:avLst/>
          </a:prstGeom>
          <a:noFill/>
          <a:ln>
            <a:noFill/>
          </a:ln>
        </p:spPr>
      </p:pic>
      <p:pic>
        <p:nvPicPr>
          <p:cNvPr id="816" name="Google Shape;816;p37"/>
          <p:cNvPicPr preferRelativeResize="0"/>
          <p:nvPr/>
        </p:nvPicPr>
        <p:blipFill rotWithShape="1">
          <a:blip r:embed="rId4">
            <a:alphaModFix/>
          </a:blip>
          <a:srcRect/>
          <a:stretch/>
        </p:blipFill>
        <p:spPr>
          <a:xfrm>
            <a:off x="283664" y="6121399"/>
            <a:ext cx="1950244" cy="619125"/>
          </a:xfrm>
          <a:prstGeom prst="rect">
            <a:avLst/>
          </a:prstGeom>
          <a:noFill/>
          <a:ln>
            <a:noFill/>
          </a:ln>
        </p:spPr>
      </p:pic>
      <p:sp>
        <p:nvSpPr>
          <p:cNvPr id="817" name="Google Shape;817;p37"/>
          <p:cNvSpPr txBox="1"/>
          <p:nvPr/>
        </p:nvSpPr>
        <p:spPr>
          <a:xfrm>
            <a:off x="2513654" y="162394"/>
            <a:ext cx="4878689" cy="542456"/>
          </a:xfrm>
          <a:prstGeom prst="rect">
            <a:avLst/>
          </a:prstGeom>
          <a:solidFill>
            <a:schemeClr val="lt1">
              <a:alpha val="63921"/>
            </a:schemeClr>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nl-NL" sz="2925">
                <a:solidFill>
                  <a:srgbClr val="538CD5"/>
                </a:solidFill>
                <a:latin typeface="Century Gothic"/>
                <a:ea typeface="Century Gothic"/>
                <a:cs typeface="Century Gothic"/>
                <a:sym typeface="Century Gothic"/>
              </a:rPr>
              <a:t>Questions?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sp>
        <p:nvSpPr>
          <p:cNvPr id="822" name="Google Shape;822;p38"/>
          <p:cNvSpPr txBox="1"/>
          <p:nvPr/>
        </p:nvSpPr>
        <p:spPr>
          <a:xfrm>
            <a:off x="681037" y="2909041"/>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Move to 5Cs Practice</a:t>
            </a:r>
            <a:endParaRPr sz="3200" b="0" i="0" u="none" strike="noStrike" cap="none">
              <a:solidFill>
                <a:srgbClr val="4F81BD"/>
              </a:solidFill>
              <a:latin typeface="Century Gothic"/>
              <a:ea typeface="Century Gothic"/>
              <a:cs typeface="Century Gothic"/>
              <a:sym typeface="Century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4"/>
          <p:cNvSpPr/>
          <p:nvPr/>
        </p:nvSpPr>
        <p:spPr>
          <a:xfrm>
            <a:off x="388484" y="476778"/>
            <a:ext cx="5860116" cy="5920653"/>
          </a:xfrm>
          <a:prstGeom prst="rect">
            <a:avLst/>
          </a:prstGeom>
          <a:solidFill>
            <a:schemeClr val="accent1"/>
          </a:solidFill>
          <a:ln>
            <a:noFill/>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cxnSp>
        <p:nvCxnSpPr>
          <p:cNvPr id="184" name="Google Shape;184;p4"/>
          <p:cNvCxnSpPr/>
          <p:nvPr/>
        </p:nvCxnSpPr>
        <p:spPr>
          <a:xfrm>
            <a:off x="2625090" y="4424906"/>
            <a:ext cx="2971800" cy="0"/>
          </a:xfrm>
          <a:prstGeom prst="straightConnector1">
            <a:avLst/>
          </a:prstGeom>
          <a:noFill/>
          <a:ln w="19050" cap="flat" cmpd="sng">
            <a:solidFill>
              <a:srgbClr val="FFFFFF">
                <a:alpha val="80000"/>
              </a:srgbClr>
            </a:solidFill>
            <a:prstDash val="solid"/>
            <a:round/>
            <a:headEnd type="none" w="sm" len="sm"/>
            <a:tailEnd type="none" w="sm" len="sm"/>
          </a:ln>
        </p:spPr>
      </p:cxnSp>
      <p:sp>
        <p:nvSpPr>
          <p:cNvPr id="185" name="Google Shape;185;p4"/>
          <p:cNvSpPr/>
          <p:nvPr/>
        </p:nvSpPr>
        <p:spPr>
          <a:xfrm>
            <a:off x="6379304" y="476778"/>
            <a:ext cx="3139811" cy="5920653"/>
          </a:xfrm>
          <a:prstGeom prst="rect">
            <a:avLst/>
          </a:prstGeom>
          <a:solidFill>
            <a:srgbClr val="DDD9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86" name="Google Shape;186;p4"/>
          <p:cNvPicPr preferRelativeResize="0"/>
          <p:nvPr/>
        </p:nvPicPr>
        <p:blipFill rotWithShape="1">
          <a:blip r:embed="rId3">
            <a:alphaModFix/>
          </a:blip>
          <a:srcRect/>
          <a:stretch/>
        </p:blipFill>
        <p:spPr>
          <a:xfrm>
            <a:off x="533400" y="618026"/>
            <a:ext cx="600462" cy="509981"/>
          </a:xfrm>
          <a:prstGeom prst="rect">
            <a:avLst/>
          </a:prstGeom>
          <a:noFill/>
          <a:ln>
            <a:noFill/>
          </a:ln>
        </p:spPr>
      </p:pic>
      <p:sp>
        <p:nvSpPr>
          <p:cNvPr id="187" name="Google Shape;187;p4"/>
          <p:cNvSpPr txBox="1">
            <a:spLocks noGrp="1"/>
          </p:cNvSpPr>
          <p:nvPr>
            <p:ph type="title"/>
          </p:nvPr>
        </p:nvSpPr>
        <p:spPr>
          <a:xfrm>
            <a:off x="685801" y="1269255"/>
            <a:ext cx="5062286" cy="303894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3200"/>
              <a:buFont typeface="Century Gothic"/>
              <a:buNone/>
            </a:pPr>
            <a:r>
              <a:rPr lang="nl-NL" sz="3200">
                <a:solidFill>
                  <a:srgbClr val="FFFFFF"/>
                </a:solidFill>
                <a:latin typeface="Century Gothic"/>
                <a:ea typeface="Century Gothic"/>
                <a:cs typeface="Century Gothic"/>
                <a:sym typeface="Century Gothic"/>
              </a:rPr>
              <a:t>2.2.1 5Cs Operations</a:t>
            </a:r>
            <a:endParaRPr/>
          </a:p>
        </p:txBody>
      </p:sp>
      <p:sp>
        <p:nvSpPr>
          <p:cNvPr id="188" name="Google Shape;188;p4"/>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4</a:t>
            </a:fld>
            <a:endParaRPr sz="1800" b="0" i="0" u="none" strike="noStrike" cap="none">
              <a:solidFill>
                <a:srgbClr val="00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5"/>
          <p:cNvSpPr txBox="1">
            <a:spLocks noGrp="1"/>
          </p:cNvSpPr>
          <p:nvPr>
            <p:ph type="body" idx="1"/>
          </p:nvPr>
        </p:nvSpPr>
        <p:spPr>
          <a:xfrm>
            <a:off x="491951" y="1447800"/>
            <a:ext cx="8915400" cy="50292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chemeClr val="dk1"/>
              </a:buClr>
              <a:buSzPts val="3200"/>
              <a:buChar char="•"/>
            </a:pPr>
            <a:r>
              <a:rPr lang="nl-NL">
                <a:latin typeface="Century Gothic"/>
                <a:ea typeface="Century Gothic"/>
                <a:cs typeface="Century Gothic"/>
                <a:sym typeface="Century Gothic"/>
              </a:rPr>
              <a:t>A system designed to be used by all personnel in response to an IED incident.</a:t>
            </a:r>
            <a:endParaRPr/>
          </a:p>
          <a:p>
            <a:pPr marL="342900" lvl="0" indent="-342900" algn="l" rtl="0">
              <a:spcBef>
                <a:spcPts val="672"/>
              </a:spcBef>
              <a:spcAft>
                <a:spcPts val="0"/>
              </a:spcAft>
              <a:buClr>
                <a:schemeClr val="dk1"/>
              </a:buClr>
              <a:buSzPts val="3200"/>
              <a:buChar char="•"/>
            </a:pPr>
            <a:r>
              <a:rPr lang="nl-NL">
                <a:latin typeface="Century Gothic"/>
                <a:ea typeface="Century Gothic"/>
                <a:cs typeface="Century Gothic"/>
                <a:sym typeface="Century Gothic"/>
              </a:rPr>
              <a:t>Ensures rapid evacuation and secure cordon.</a:t>
            </a:r>
            <a:endParaRPr/>
          </a:p>
          <a:p>
            <a:pPr marL="342900" lvl="0" indent="-342900" algn="l" rtl="0">
              <a:spcBef>
                <a:spcPts val="672"/>
              </a:spcBef>
              <a:spcAft>
                <a:spcPts val="0"/>
              </a:spcAft>
              <a:buClr>
                <a:schemeClr val="dk1"/>
              </a:buClr>
              <a:buSzPts val="3200"/>
              <a:buChar char="•"/>
            </a:pPr>
            <a:r>
              <a:rPr lang="nl-NL">
                <a:latin typeface="Century Gothic"/>
                <a:ea typeface="Century Gothic"/>
                <a:cs typeface="Century Gothic"/>
                <a:sym typeface="Century Gothic"/>
              </a:rPr>
              <a:t>Establishes an Incident Control Point (ICP).</a:t>
            </a:r>
            <a:endParaRPr/>
          </a:p>
          <a:p>
            <a:pPr marL="342900" lvl="0" indent="-342900" algn="l" rtl="0">
              <a:spcBef>
                <a:spcPts val="672"/>
              </a:spcBef>
              <a:spcAft>
                <a:spcPts val="0"/>
              </a:spcAft>
              <a:buClr>
                <a:schemeClr val="dk1"/>
              </a:buClr>
              <a:buSzPts val="3200"/>
              <a:buChar char="•"/>
            </a:pPr>
            <a:r>
              <a:rPr lang="nl-NL">
                <a:latin typeface="Century Gothic"/>
                <a:ea typeface="Century Gothic"/>
                <a:cs typeface="Century Gothic"/>
                <a:sym typeface="Century Gothic"/>
              </a:rPr>
              <a:t>Must incorporate 5 and 25m Checks.</a:t>
            </a:r>
            <a:endParaRPr/>
          </a:p>
          <a:p>
            <a:pPr marL="342900" lvl="0" indent="-342900" algn="l" rtl="0">
              <a:spcBef>
                <a:spcPts val="672"/>
              </a:spcBef>
              <a:spcAft>
                <a:spcPts val="0"/>
              </a:spcAft>
              <a:buClr>
                <a:schemeClr val="dk1"/>
              </a:buClr>
              <a:buSzPts val="3200"/>
              <a:buChar char="•"/>
            </a:pPr>
            <a:r>
              <a:rPr lang="nl-NL">
                <a:latin typeface="Century Gothic"/>
                <a:ea typeface="Century Gothic"/>
                <a:cs typeface="Century Gothic"/>
                <a:sym typeface="Century Gothic"/>
              </a:rPr>
              <a:t>Requires practice to be effective. </a:t>
            </a:r>
            <a:endParaRPr/>
          </a:p>
          <a:p>
            <a:pPr marL="342900" lvl="0" indent="-139700" algn="l" rtl="0">
              <a:spcBef>
                <a:spcPts val="640"/>
              </a:spcBef>
              <a:spcAft>
                <a:spcPts val="0"/>
              </a:spcAft>
              <a:buClr>
                <a:schemeClr val="dk1"/>
              </a:buClr>
              <a:buSzPts val="3200"/>
              <a:buNone/>
            </a:pPr>
            <a:endParaRPr>
              <a:latin typeface="Century Gothic"/>
              <a:ea typeface="Century Gothic"/>
              <a:cs typeface="Century Gothic"/>
              <a:sym typeface="Century Gothic"/>
            </a:endParaRPr>
          </a:p>
        </p:txBody>
      </p:sp>
      <p:sp>
        <p:nvSpPr>
          <p:cNvPr id="194" name="Google Shape;194;p5"/>
          <p:cNvSpPr txBox="1">
            <a:spLocks noGrp="1"/>
          </p:cNvSpPr>
          <p:nvPr>
            <p:ph type="sldNum" idx="4294967295"/>
          </p:nvPr>
        </p:nvSpPr>
        <p:spPr>
          <a:xfrm>
            <a:off x="7391400" y="6356351"/>
            <a:ext cx="2133600" cy="365125"/>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fld id="{00000000-1234-1234-1234-123412341234}" type="slidenum">
              <a:rPr lang="nl-NL"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6"/>
          <p:cNvSpPr txBox="1">
            <a:spLocks noGrp="1"/>
          </p:cNvSpPr>
          <p:nvPr>
            <p:ph type="body" idx="1"/>
          </p:nvPr>
        </p:nvSpPr>
        <p:spPr>
          <a:xfrm>
            <a:off x="495300" y="1600200"/>
            <a:ext cx="8915400" cy="50292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000000"/>
              </a:buClr>
              <a:buSzPts val="2400"/>
              <a:buNone/>
            </a:pPr>
            <a:r>
              <a:rPr lang="nl-NL" sz="2400">
                <a:solidFill>
                  <a:srgbClr val="000000"/>
                </a:solidFill>
                <a:latin typeface="Century Gothic"/>
                <a:ea typeface="Century Gothic"/>
                <a:cs typeface="Century Gothic"/>
                <a:sym typeface="Century Gothic"/>
              </a:rPr>
              <a:t>There are 5 actions taken on the discovery of a suspected IED to keep all personnel, civilian and military, safe and away from the IED and its potential blast radius until it is rendered safe.</a:t>
            </a:r>
            <a:endParaRPr/>
          </a:p>
          <a:p>
            <a:pPr marL="0" lvl="0" indent="0" algn="l" rtl="0">
              <a:spcBef>
                <a:spcPts val="480"/>
              </a:spcBef>
              <a:spcAft>
                <a:spcPts val="0"/>
              </a:spcAft>
              <a:buClr>
                <a:schemeClr val="dk1"/>
              </a:buClr>
              <a:buSzPts val="2400"/>
              <a:buNone/>
            </a:pPr>
            <a:endParaRPr sz="2400">
              <a:solidFill>
                <a:srgbClr val="000000"/>
              </a:solidFill>
              <a:latin typeface="Century Gothic"/>
              <a:ea typeface="Century Gothic"/>
              <a:cs typeface="Century Gothic"/>
              <a:sym typeface="Century Gothic"/>
            </a:endParaRPr>
          </a:p>
          <a:p>
            <a:pPr marL="0" lvl="0" indent="0" algn="ctr" rtl="0">
              <a:spcBef>
                <a:spcPts val="800"/>
              </a:spcBef>
              <a:spcAft>
                <a:spcPts val="0"/>
              </a:spcAft>
              <a:buClr>
                <a:srgbClr val="538CD5"/>
              </a:buClr>
              <a:buSzPts val="4000"/>
              <a:buNone/>
            </a:pPr>
            <a:r>
              <a:rPr lang="nl-NL" sz="4000">
                <a:solidFill>
                  <a:srgbClr val="538CD5"/>
                </a:solidFill>
                <a:latin typeface="Century Gothic"/>
                <a:ea typeface="Century Gothic"/>
                <a:cs typeface="Century Gothic"/>
                <a:sym typeface="Century Gothic"/>
              </a:rPr>
              <a:t>The 5Cs</a:t>
            </a:r>
            <a:endParaRPr sz="4000">
              <a:solidFill>
                <a:srgbClr val="538CD5"/>
              </a:solidFill>
              <a:latin typeface="Century Gothic"/>
              <a:ea typeface="Century Gothic"/>
              <a:cs typeface="Century Gothic"/>
              <a:sym typeface="Century Gothic"/>
            </a:endParaRPr>
          </a:p>
          <a:p>
            <a:pPr marL="0" lvl="0" indent="0" algn="l" rtl="0">
              <a:spcBef>
                <a:spcPts val="640"/>
              </a:spcBef>
              <a:spcAft>
                <a:spcPts val="0"/>
              </a:spcAft>
              <a:buClr>
                <a:schemeClr val="dk1"/>
              </a:buClr>
              <a:buSzPts val="3200"/>
              <a:buNone/>
            </a:pPr>
            <a:endParaRPr>
              <a:latin typeface="Century Gothic"/>
              <a:ea typeface="Century Gothic"/>
              <a:cs typeface="Century Gothic"/>
              <a:sym typeface="Century Gothic"/>
            </a:endParaRPr>
          </a:p>
        </p:txBody>
      </p:sp>
      <p:sp>
        <p:nvSpPr>
          <p:cNvPr id="200" name="Google Shape;200;p6"/>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7"/>
          <p:cNvSpPr txBox="1">
            <a:spLocks noGrp="1"/>
          </p:cNvSpPr>
          <p:nvPr>
            <p:ph type="body" idx="1"/>
          </p:nvPr>
        </p:nvSpPr>
        <p:spPr>
          <a:xfrm>
            <a:off x="4043025" y="963877"/>
            <a:ext cx="5181937" cy="4930246"/>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None/>
            </a:pPr>
            <a:r>
              <a:rPr lang="nl-NL" sz="2800"/>
              <a:t>1 - Confirm</a:t>
            </a:r>
            <a:endParaRPr/>
          </a:p>
          <a:p>
            <a:pPr marL="0" lvl="0" indent="0" algn="l" rtl="0">
              <a:spcBef>
                <a:spcPts val="560"/>
              </a:spcBef>
              <a:spcAft>
                <a:spcPts val="0"/>
              </a:spcAft>
              <a:buClr>
                <a:schemeClr val="dk1"/>
              </a:buClr>
              <a:buSzPts val="2800"/>
              <a:buNone/>
            </a:pPr>
            <a:r>
              <a:rPr lang="nl-NL" sz="2800"/>
              <a:t>2 - Clear</a:t>
            </a:r>
            <a:endParaRPr/>
          </a:p>
          <a:p>
            <a:pPr marL="0" lvl="0" indent="0" algn="l" rtl="0">
              <a:spcBef>
                <a:spcPts val="560"/>
              </a:spcBef>
              <a:spcAft>
                <a:spcPts val="0"/>
              </a:spcAft>
              <a:buClr>
                <a:schemeClr val="dk1"/>
              </a:buClr>
              <a:buSzPts val="2800"/>
              <a:buNone/>
            </a:pPr>
            <a:r>
              <a:rPr lang="nl-NL" sz="2800"/>
              <a:t>3 - Call</a:t>
            </a:r>
            <a:endParaRPr/>
          </a:p>
          <a:p>
            <a:pPr marL="0" lvl="0" indent="0" algn="l" rtl="0">
              <a:spcBef>
                <a:spcPts val="560"/>
              </a:spcBef>
              <a:spcAft>
                <a:spcPts val="0"/>
              </a:spcAft>
              <a:buClr>
                <a:schemeClr val="dk1"/>
              </a:buClr>
              <a:buSzPts val="2800"/>
              <a:buNone/>
            </a:pPr>
            <a:r>
              <a:rPr lang="nl-NL" sz="2800"/>
              <a:t>4 - Cordon</a:t>
            </a:r>
            <a:endParaRPr/>
          </a:p>
          <a:p>
            <a:pPr marL="0" lvl="0" indent="0" algn="l" rtl="0">
              <a:spcBef>
                <a:spcPts val="560"/>
              </a:spcBef>
              <a:spcAft>
                <a:spcPts val="0"/>
              </a:spcAft>
              <a:buClr>
                <a:schemeClr val="dk1"/>
              </a:buClr>
              <a:buSzPts val="2800"/>
              <a:buNone/>
            </a:pPr>
            <a:r>
              <a:rPr lang="nl-NL" sz="2800"/>
              <a:t>5 - Control</a:t>
            </a:r>
            <a:endParaRPr/>
          </a:p>
        </p:txBody>
      </p:sp>
      <p:sp>
        <p:nvSpPr>
          <p:cNvPr id="208" name="Google Shape;208;p7"/>
          <p:cNvSpPr txBox="1">
            <a:spLocks noGrp="1"/>
          </p:cNvSpPr>
          <p:nvPr>
            <p:ph type="title"/>
          </p:nvPr>
        </p:nvSpPr>
        <p:spPr>
          <a:xfrm>
            <a:off x="681037" y="963877"/>
            <a:ext cx="2839169" cy="4930246"/>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Clr>
                <a:schemeClr val="accent1"/>
              </a:buClr>
              <a:buSzPts val="3400"/>
              <a:buFont typeface="Century Gothic"/>
              <a:buNone/>
            </a:pPr>
            <a:r>
              <a:rPr lang="nl-NL" sz="3400">
                <a:latin typeface="Century Gothic"/>
                <a:ea typeface="Century Gothic"/>
                <a:cs typeface="Century Gothic"/>
                <a:sym typeface="Century Gothic"/>
              </a:rPr>
              <a:t>The </a:t>
            </a:r>
            <a:br>
              <a:rPr lang="nl-NL" sz="3400">
                <a:latin typeface="Century Gothic"/>
                <a:ea typeface="Century Gothic"/>
                <a:cs typeface="Century Gothic"/>
                <a:sym typeface="Century Gothic"/>
              </a:rPr>
            </a:br>
            <a:r>
              <a:rPr lang="nl-NL" sz="3400">
                <a:latin typeface="Century Gothic"/>
                <a:ea typeface="Century Gothic"/>
                <a:cs typeface="Century Gothic"/>
                <a:sym typeface="Century Gothic"/>
              </a:rPr>
              <a:t>5Cs</a:t>
            </a:r>
            <a:endParaRPr/>
          </a:p>
        </p:txBody>
      </p:sp>
      <p:sp>
        <p:nvSpPr>
          <p:cNvPr id="209" name="Google Shape;209;p7"/>
          <p:cNvSpPr txBox="1">
            <a:spLocks noGrp="1"/>
          </p:cNvSpPr>
          <p:nvPr>
            <p:ph type="sldNum" idx="12"/>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7</a:t>
            </a:fld>
            <a:endParaRPr sz="1800" b="0" i="0" u="none" strike="noStrike" cap="none">
              <a:solidFill>
                <a:srgbClr val="000000"/>
              </a:solidFill>
              <a:latin typeface="Calibri"/>
              <a:ea typeface="Calibri"/>
              <a:cs typeface="Calibri"/>
              <a:sym typeface="Calibri"/>
            </a:endParaRPr>
          </a:p>
        </p:txBody>
      </p:sp>
      <p:sp>
        <p:nvSpPr>
          <p:cNvPr id="210" name="Google Shape;210;p7"/>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7">
                                            <p:txEl>
                                              <p:pRg st="0" end="0"/>
                                            </p:txEl>
                                          </p:spTgt>
                                        </p:tgtEl>
                                        <p:attrNameLst>
                                          <p:attrName>style.visibility</p:attrName>
                                        </p:attrNameLst>
                                      </p:cBhvr>
                                      <p:to>
                                        <p:strVal val="visible"/>
                                      </p:to>
                                    </p:set>
                                    <p:anim calcmode="lin" valueType="num">
                                      <p:cBhvr additive="base">
                                        <p:cTn id="7" dur="500"/>
                                        <p:tgtEl>
                                          <p:spTgt spid="20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7">
                                            <p:txEl>
                                              <p:pRg st="1" end="1"/>
                                            </p:txEl>
                                          </p:spTgt>
                                        </p:tgtEl>
                                        <p:attrNameLst>
                                          <p:attrName>style.visibility</p:attrName>
                                        </p:attrNameLst>
                                      </p:cBhvr>
                                      <p:to>
                                        <p:strVal val="visible"/>
                                      </p:to>
                                    </p:set>
                                    <p:anim calcmode="lin" valueType="num">
                                      <p:cBhvr additive="base">
                                        <p:cTn id="12" dur="500"/>
                                        <p:tgtEl>
                                          <p:spTgt spid="20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7">
                                            <p:txEl>
                                              <p:pRg st="2" end="2"/>
                                            </p:txEl>
                                          </p:spTgt>
                                        </p:tgtEl>
                                        <p:attrNameLst>
                                          <p:attrName>style.visibility</p:attrName>
                                        </p:attrNameLst>
                                      </p:cBhvr>
                                      <p:to>
                                        <p:strVal val="visible"/>
                                      </p:to>
                                    </p:set>
                                    <p:anim calcmode="lin" valueType="num">
                                      <p:cBhvr additive="base">
                                        <p:cTn id="17" dur="500"/>
                                        <p:tgtEl>
                                          <p:spTgt spid="20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07">
                                            <p:txEl>
                                              <p:pRg st="3" end="3"/>
                                            </p:txEl>
                                          </p:spTgt>
                                        </p:tgtEl>
                                        <p:attrNameLst>
                                          <p:attrName>style.visibility</p:attrName>
                                        </p:attrNameLst>
                                      </p:cBhvr>
                                      <p:to>
                                        <p:strVal val="visible"/>
                                      </p:to>
                                    </p:set>
                                    <p:anim calcmode="lin" valueType="num">
                                      <p:cBhvr additive="base">
                                        <p:cTn id="22" dur="500"/>
                                        <p:tgtEl>
                                          <p:spTgt spid="20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07">
                                            <p:txEl>
                                              <p:pRg st="4" end="4"/>
                                            </p:txEl>
                                          </p:spTgt>
                                        </p:tgtEl>
                                        <p:attrNameLst>
                                          <p:attrName>style.visibility</p:attrName>
                                        </p:attrNameLst>
                                      </p:cBhvr>
                                      <p:to>
                                        <p:strVal val="visible"/>
                                      </p:to>
                                    </p:set>
                                    <p:anim calcmode="lin" valueType="num">
                                      <p:cBhvr additive="base">
                                        <p:cTn id="27" dur="500"/>
                                        <p:tgtEl>
                                          <p:spTgt spid="20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8"/>
          <p:cNvSpPr/>
          <p:nvPr/>
        </p:nvSpPr>
        <p:spPr>
          <a:xfrm>
            <a:off x="168405" y="679721"/>
            <a:ext cx="2193795"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nl-NL" sz="2400" b="1" i="0" u="none" strike="noStrike" cap="none">
                <a:solidFill>
                  <a:srgbClr val="000000"/>
                </a:solidFill>
                <a:latin typeface="Century Gothic"/>
                <a:ea typeface="Century Gothic"/>
                <a:cs typeface="Century Gothic"/>
                <a:sym typeface="Century Gothic"/>
              </a:rPr>
              <a:t>Confirm </a:t>
            </a:r>
            <a:endParaRPr/>
          </a:p>
          <a:p>
            <a:pPr marL="0" marR="0" lvl="0" indent="0" algn="l" rtl="0">
              <a:lnSpc>
                <a:spcPct val="100000"/>
              </a:lnSpc>
              <a:spcBef>
                <a:spcPts val="0"/>
              </a:spcBef>
              <a:spcAft>
                <a:spcPts val="0"/>
              </a:spcAft>
              <a:buClr>
                <a:schemeClr val="dk1"/>
              </a:buClr>
              <a:buSzPts val="2400"/>
              <a:buFont typeface="Calibri"/>
              <a:buNone/>
            </a:pPr>
            <a:endParaRPr sz="2400" b="1" i="0" u="none" strike="noStrike" cap="none">
              <a:solidFill>
                <a:srgbClr val="000000"/>
              </a:solidFill>
              <a:latin typeface="Century Gothic"/>
              <a:ea typeface="Century Gothic"/>
              <a:cs typeface="Century Gothic"/>
              <a:sym typeface="Century Gothic"/>
            </a:endParaRPr>
          </a:p>
        </p:txBody>
      </p:sp>
      <p:sp>
        <p:nvSpPr>
          <p:cNvPr id="217" name="Google Shape;217;p8"/>
          <p:cNvSpPr txBox="1"/>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8</a:t>
            </a:fld>
            <a:endParaRPr sz="1800" b="0" i="0" u="none" strike="noStrike" cap="none">
              <a:solidFill>
                <a:srgbClr val="000000"/>
              </a:solidFill>
              <a:latin typeface="Calibri"/>
              <a:ea typeface="Calibri"/>
              <a:cs typeface="Calibri"/>
              <a:sym typeface="Calibri"/>
            </a:endParaRPr>
          </a:p>
        </p:txBody>
      </p:sp>
      <p:pic>
        <p:nvPicPr>
          <p:cNvPr id="218" name="Google Shape;218;p8"/>
          <p:cNvPicPr preferRelativeResize="0"/>
          <p:nvPr/>
        </p:nvPicPr>
        <p:blipFill rotWithShape="1">
          <a:blip r:embed="rId3">
            <a:alphaModFix/>
          </a:blip>
          <a:srcRect/>
          <a:stretch/>
        </p:blipFill>
        <p:spPr>
          <a:xfrm>
            <a:off x="5575717" y="817903"/>
            <a:ext cx="4161875" cy="3908097"/>
          </a:xfrm>
          <a:prstGeom prst="rect">
            <a:avLst/>
          </a:prstGeom>
          <a:solidFill>
            <a:srgbClr val="C00000"/>
          </a:solidFill>
          <a:ln w="9525" cap="flat" cmpd="sng">
            <a:solidFill>
              <a:srgbClr val="000000"/>
            </a:solidFill>
            <a:prstDash val="solid"/>
            <a:round/>
            <a:headEnd type="none" w="sm" len="sm"/>
            <a:tailEnd type="none" w="sm" len="sm"/>
          </a:ln>
        </p:spPr>
      </p:pic>
      <p:pic>
        <p:nvPicPr>
          <p:cNvPr id="219" name="Google Shape;219;p8"/>
          <p:cNvPicPr preferRelativeResize="0"/>
          <p:nvPr/>
        </p:nvPicPr>
        <p:blipFill rotWithShape="1">
          <a:blip r:embed="rId4">
            <a:alphaModFix/>
          </a:blip>
          <a:srcRect/>
          <a:stretch/>
        </p:blipFill>
        <p:spPr>
          <a:xfrm>
            <a:off x="777257" y="3276600"/>
            <a:ext cx="4442769" cy="3079555"/>
          </a:xfrm>
          <a:prstGeom prst="rect">
            <a:avLst/>
          </a:prstGeom>
          <a:noFill/>
          <a:ln>
            <a:noFill/>
          </a:ln>
        </p:spPr>
      </p:pic>
      <p:sp>
        <p:nvSpPr>
          <p:cNvPr id="220" name="Google Shape;220;p8"/>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
        <p:nvSpPr>
          <p:cNvPr id="221" name="Google Shape;221;p8"/>
          <p:cNvSpPr txBox="1"/>
          <p:nvPr/>
        </p:nvSpPr>
        <p:spPr>
          <a:xfrm>
            <a:off x="972055" y="1281907"/>
            <a:ext cx="3657600" cy="2419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400"/>
              <a:buFont typeface="Century Gothic"/>
              <a:buNone/>
            </a:pPr>
            <a:r>
              <a:rPr lang="nl-NL" sz="2400" b="0" i="0" u="none" strike="noStrike" cap="none">
                <a:solidFill>
                  <a:srgbClr val="000000"/>
                </a:solidFill>
                <a:latin typeface="Century Gothic"/>
                <a:ea typeface="Century Gothic"/>
                <a:cs typeface="Century Gothic"/>
                <a:sym typeface="Century Gothic"/>
              </a:rPr>
              <a:t>'when the observer is satisfied it in an IED’</a:t>
            </a:r>
            <a:endParaRPr sz="2400" b="0" i="0" u="none" strike="noStrike" cap="none">
              <a:solidFill>
                <a:srgbClr val="000000"/>
              </a:solidFill>
              <a:latin typeface="Century Gothic"/>
              <a:ea typeface="Century Gothic"/>
              <a:cs typeface="Century Gothic"/>
              <a:sym typeface="Century Gothic"/>
            </a:endParaRPr>
          </a:p>
          <a:p>
            <a:pPr marL="0" marR="0" lvl="0" indent="0" algn="ctr" rtl="0">
              <a:lnSpc>
                <a:spcPct val="100000"/>
              </a:lnSpc>
              <a:spcBef>
                <a:spcPts val="0"/>
              </a:spcBef>
              <a:spcAft>
                <a:spcPts val="0"/>
              </a:spcAft>
              <a:buClr>
                <a:srgbClr val="000000"/>
              </a:buClr>
              <a:buSzPts val="2400"/>
              <a:buFont typeface="Century Gothic"/>
              <a:buNone/>
            </a:pPr>
            <a:r>
              <a:rPr lang="nl-NL" sz="2400">
                <a:latin typeface="Century Gothic"/>
                <a:ea typeface="Century Gothic"/>
                <a:cs typeface="Century Gothic"/>
                <a:sym typeface="Century Gothic"/>
              </a:rPr>
              <a:t>Or</a:t>
            </a:r>
            <a:endParaRPr sz="2400">
              <a:latin typeface="Century Gothic"/>
              <a:ea typeface="Century Gothic"/>
              <a:cs typeface="Century Gothic"/>
              <a:sym typeface="Century Gothic"/>
            </a:endParaRPr>
          </a:p>
          <a:p>
            <a:pPr marL="0" lvl="0" indent="0" algn="ctr" rtl="0">
              <a:lnSpc>
                <a:spcPct val="115000"/>
              </a:lnSpc>
              <a:spcBef>
                <a:spcPts val="0"/>
              </a:spcBef>
              <a:spcAft>
                <a:spcPts val="0"/>
              </a:spcAft>
              <a:buClr>
                <a:schemeClr val="dk1"/>
              </a:buClr>
              <a:buSzPts val="1100"/>
              <a:buFont typeface="Arial"/>
              <a:buNone/>
            </a:pPr>
            <a:r>
              <a:rPr lang="nl-NL" sz="2400">
                <a:solidFill>
                  <a:schemeClr val="dk1"/>
                </a:solidFill>
                <a:latin typeface="Century Gothic"/>
                <a:ea typeface="Century Gothic"/>
                <a:cs typeface="Century Gothic"/>
                <a:sym typeface="Century Gothic"/>
              </a:rPr>
              <a:t>Satisfied the object is suspicious </a:t>
            </a:r>
            <a:endParaRPr sz="2400">
              <a:solidFill>
                <a:schemeClr val="dk1"/>
              </a:solidFill>
              <a:latin typeface="Century Gothic"/>
              <a:ea typeface="Century Gothic"/>
              <a:cs typeface="Century Gothic"/>
              <a:sym typeface="Century Gothic"/>
            </a:endParaRPr>
          </a:p>
          <a:p>
            <a:pPr marL="0" marR="0" lvl="0" indent="0" algn="ctr" rtl="0">
              <a:lnSpc>
                <a:spcPct val="100000"/>
              </a:lnSpc>
              <a:spcBef>
                <a:spcPts val="0"/>
              </a:spcBef>
              <a:spcAft>
                <a:spcPts val="0"/>
              </a:spcAft>
              <a:buClr>
                <a:srgbClr val="000000"/>
              </a:buClr>
              <a:buSzPts val="2400"/>
              <a:buFont typeface="Century Gothic"/>
              <a:buNone/>
            </a:pPr>
            <a:r>
              <a:rPr lang="nl-NL" sz="2400" b="0" i="0" u="none" strike="noStrike" cap="none">
                <a:solidFill>
                  <a:srgbClr val="000000"/>
                </a:solidFill>
                <a:latin typeface="Century Gothic"/>
                <a:ea typeface="Century Gothic"/>
                <a:cs typeface="Century Gothic"/>
                <a:sym typeface="Century Gothic"/>
              </a:rPr>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9"/>
          <p:cNvSpPr txBox="1"/>
          <p:nvPr/>
        </p:nvSpPr>
        <p:spPr>
          <a:xfrm>
            <a:off x="7099300" y="6248400"/>
            <a:ext cx="2311400" cy="365125"/>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Calibri"/>
              <a:buNone/>
            </a:pPr>
            <a:fld id="{00000000-1234-1234-1234-123412341234}" type="slidenum">
              <a:rPr lang="nl-NL" sz="1800" b="0" i="0" u="none" strike="noStrike" cap="none">
                <a:solidFill>
                  <a:srgbClr val="000000"/>
                </a:solidFill>
                <a:latin typeface="Calibri"/>
                <a:ea typeface="Calibri"/>
                <a:cs typeface="Calibri"/>
                <a:sym typeface="Calibri"/>
              </a:rPr>
              <a:t>9</a:t>
            </a:fld>
            <a:endParaRPr sz="1800" b="0" i="0" u="none" strike="noStrike" cap="none">
              <a:solidFill>
                <a:srgbClr val="000000"/>
              </a:solidFill>
              <a:latin typeface="Calibri"/>
              <a:ea typeface="Calibri"/>
              <a:cs typeface="Calibri"/>
              <a:sym typeface="Calibri"/>
            </a:endParaRPr>
          </a:p>
        </p:txBody>
      </p:sp>
      <p:pic>
        <p:nvPicPr>
          <p:cNvPr id="228" name="Google Shape;228;p9"/>
          <p:cNvPicPr preferRelativeResize="0"/>
          <p:nvPr/>
        </p:nvPicPr>
        <p:blipFill rotWithShape="1">
          <a:blip r:embed="rId3">
            <a:alphaModFix/>
          </a:blip>
          <a:srcRect/>
          <a:stretch/>
        </p:blipFill>
        <p:spPr>
          <a:xfrm>
            <a:off x="5122232" y="836692"/>
            <a:ext cx="4442458" cy="3125707"/>
          </a:xfrm>
          <a:prstGeom prst="rect">
            <a:avLst/>
          </a:prstGeom>
          <a:noFill/>
          <a:ln>
            <a:noFill/>
          </a:ln>
        </p:spPr>
      </p:pic>
      <p:pic>
        <p:nvPicPr>
          <p:cNvPr id="229" name="Google Shape;229;p9"/>
          <p:cNvPicPr preferRelativeResize="0"/>
          <p:nvPr/>
        </p:nvPicPr>
        <p:blipFill rotWithShape="1">
          <a:blip r:embed="rId4">
            <a:alphaModFix/>
          </a:blip>
          <a:srcRect/>
          <a:stretch/>
        </p:blipFill>
        <p:spPr>
          <a:xfrm>
            <a:off x="349117" y="3493037"/>
            <a:ext cx="4226985" cy="3170239"/>
          </a:xfrm>
          <a:prstGeom prst="rect">
            <a:avLst/>
          </a:prstGeom>
          <a:noFill/>
          <a:ln>
            <a:noFill/>
          </a:ln>
        </p:spPr>
      </p:pic>
      <p:sp>
        <p:nvSpPr>
          <p:cNvPr id="230" name="Google Shape;230;p9"/>
          <p:cNvSpPr/>
          <p:nvPr/>
        </p:nvSpPr>
        <p:spPr>
          <a:xfrm>
            <a:off x="168405" y="679721"/>
            <a:ext cx="2193795"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Century Gothic"/>
              <a:buNone/>
            </a:pPr>
            <a:r>
              <a:rPr lang="nl-NL" sz="2400" b="1" i="0" u="none" strike="noStrike" cap="none">
                <a:solidFill>
                  <a:srgbClr val="000000"/>
                </a:solidFill>
                <a:latin typeface="Century Gothic"/>
                <a:ea typeface="Century Gothic"/>
                <a:cs typeface="Century Gothic"/>
                <a:sym typeface="Century Gothic"/>
              </a:rPr>
              <a:t>Clear </a:t>
            </a:r>
            <a:endParaRPr/>
          </a:p>
          <a:p>
            <a:pPr marL="0" marR="0" lvl="0" indent="0" algn="l" rtl="0">
              <a:lnSpc>
                <a:spcPct val="100000"/>
              </a:lnSpc>
              <a:spcBef>
                <a:spcPts val="0"/>
              </a:spcBef>
              <a:spcAft>
                <a:spcPts val="0"/>
              </a:spcAft>
              <a:buClr>
                <a:schemeClr val="dk1"/>
              </a:buClr>
              <a:buSzPts val="2400"/>
              <a:buFont typeface="Calibri"/>
              <a:buNone/>
            </a:pPr>
            <a:endParaRPr sz="2400" b="1" i="0" u="none" strike="noStrike" cap="none">
              <a:solidFill>
                <a:srgbClr val="000000"/>
              </a:solidFill>
              <a:latin typeface="Century Gothic"/>
              <a:ea typeface="Century Gothic"/>
              <a:cs typeface="Century Gothic"/>
              <a:sym typeface="Century Gothic"/>
            </a:endParaRPr>
          </a:p>
        </p:txBody>
      </p:sp>
      <p:sp>
        <p:nvSpPr>
          <p:cNvPr id="231" name="Google Shape;231;p9"/>
          <p:cNvSpPr txBox="1"/>
          <p:nvPr/>
        </p:nvSpPr>
        <p:spPr>
          <a:xfrm>
            <a:off x="681036" y="44817"/>
            <a:ext cx="8543925" cy="773087"/>
          </a:xfrm>
          <a:prstGeom prst="rect">
            <a:avLst/>
          </a:prstGeom>
          <a:noFill/>
          <a:ln>
            <a:noFill/>
          </a:ln>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rgbClr val="4F81BD"/>
              </a:buClr>
              <a:buSzPts val="1800"/>
              <a:buFont typeface="Century Gothic"/>
              <a:buNone/>
            </a:pPr>
            <a:r>
              <a:rPr lang="nl-NL" sz="3200" b="0" i="0" u="none" strike="noStrike" cap="none">
                <a:solidFill>
                  <a:srgbClr val="4F81BD"/>
                </a:solidFill>
                <a:latin typeface="Century Gothic"/>
                <a:ea typeface="Century Gothic"/>
                <a:cs typeface="Century Gothic"/>
                <a:sym typeface="Century Gothic"/>
              </a:rPr>
              <a:t>5Cs Operation</a:t>
            </a:r>
            <a:endParaRPr/>
          </a:p>
        </p:txBody>
      </p:sp>
      <p:sp>
        <p:nvSpPr>
          <p:cNvPr id="232" name="Google Shape;232;p9"/>
          <p:cNvSpPr txBox="1"/>
          <p:nvPr/>
        </p:nvSpPr>
        <p:spPr>
          <a:xfrm>
            <a:off x="112146" y="1192578"/>
            <a:ext cx="4743486" cy="2308324"/>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Clear all personnel (friendly and civilian) to safe distance.</a:t>
            </a:r>
            <a:endParaRPr/>
          </a:p>
          <a:p>
            <a:pPr marL="285750" marR="0" lvl="0" indent="-285750" algn="l" rtl="0">
              <a:lnSpc>
                <a:spcPct val="100000"/>
              </a:lnSpc>
              <a:spcBef>
                <a:spcPts val="0"/>
              </a:spcBef>
              <a:spcAft>
                <a:spcPts val="0"/>
              </a:spcAft>
              <a:buClr>
                <a:srgbClr val="000000"/>
              </a:buClr>
              <a:buSzPts val="2400"/>
              <a:buFont typeface="Arial"/>
              <a:buChar char="•"/>
            </a:pPr>
            <a:r>
              <a:rPr lang="nl-NL" sz="2400" b="0" i="0" u="none" strike="noStrike" cap="none">
                <a:solidFill>
                  <a:srgbClr val="000000"/>
                </a:solidFill>
                <a:latin typeface="Century Gothic"/>
                <a:ea typeface="Century Gothic"/>
                <a:cs typeface="Century Gothic"/>
                <a:sym typeface="Century Gothic"/>
              </a:rPr>
              <a:t>Safe distance will be determined by size of device  and line of sight</a:t>
            </a:r>
            <a:endParaRPr/>
          </a:p>
        </p:txBody>
      </p:sp>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52591365DD56D4D8750E674CD62EF32" ma:contentTypeVersion="23" ma:contentTypeDescription="Create a new document." ma:contentTypeScope="" ma:versionID="c5f28d0370c2ddf175eb7151bd9e5876">
  <xsd:schema xmlns:xsd="http://www.w3.org/2001/XMLSchema" xmlns:xs="http://www.w3.org/2001/XMLSchema" xmlns:p="http://schemas.microsoft.com/office/2006/metadata/properties" xmlns:ns2="ffaef953-2cda-4d9d-b070-85228d2d3b5f" xmlns:ns3="756f3f7a-cc20-4157-bc78-ddc9769d8db6" xmlns:ns4="985ec44e-1bab-4c0b-9df0-6ba128686fc9" targetNamespace="http://schemas.microsoft.com/office/2006/metadata/properties" ma:root="true" ma:fieldsID="f2cbe3a3fd8abb7a28bcecb25eabb7e5" ns2:_="" ns3:_="" ns4:_="">
    <xsd:import namespace="ffaef953-2cda-4d9d-b070-85228d2d3b5f"/>
    <xsd:import namespace="756f3f7a-cc20-4157-bc78-ddc9769d8db6"/>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_x0023_"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_Flow_SignoffStatus" minOccurs="0"/>
                <xsd:element ref="ns2:MediaLengthInSeconds" minOccurs="0"/>
                <xsd:element ref="ns4: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aef953-2cda-4d9d-b070-85228d2d3b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_x0023_" ma:index="12" nillable="true" ma:displayName="#" ma:format="Dropdown" ma:internalName="_x0023_" ma:percentage="FALSE">
      <xsd:simpleType>
        <xsd:restriction base="dms:Number"/>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_Flow_SignoffStatus" ma:index="21" nillable="true" ma:displayName="Sign-off status" ma:internalName="Sign_x002d_off_x0020_status">
      <xsd:simpleType>
        <xsd:restriction base="dms:Text"/>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56f3f7a-cc20-4157-bc78-ddc9769d8d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48d4a9f-cfb2-42af-b391-1b84484739eb}" ma:internalName="TaxCatchAll" ma:showField="CatchAllData" ma:web="756f3f7a-cc20-4157-bc78-ddc9769d8db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ffaef953-2cda-4d9d-b070-85228d2d3b5f">
      <Terms xmlns="http://schemas.microsoft.com/office/infopath/2007/PartnerControls"/>
    </lcf76f155ced4ddcb4097134ff3c332f>
    <_Flow_SignoffStatus xmlns="ffaef953-2cda-4d9d-b070-85228d2d3b5f" xsi:nil="true"/>
    <_x0023_ xmlns="ffaef953-2cda-4d9d-b070-85228d2d3b5f" xsi:nil="true"/>
  </documentManagement>
</p:properties>
</file>

<file path=customXml/itemProps1.xml><?xml version="1.0" encoding="utf-8"?>
<ds:datastoreItem xmlns:ds="http://schemas.openxmlformats.org/officeDocument/2006/customXml" ds:itemID="{82D44B15-4A88-4D0D-9538-18F1C84DD7D5}">
  <ds:schemaRefs>
    <ds:schemaRef ds:uri="http://schemas.microsoft.com/sharepoint/v3/contenttype/forms"/>
  </ds:schemaRefs>
</ds:datastoreItem>
</file>

<file path=customXml/itemProps2.xml><?xml version="1.0" encoding="utf-8"?>
<ds:datastoreItem xmlns:ds="http://schemas.openxmlformats.org/officeDocument/2006/customXml" ds:itemID="{E25B235C-A48D-4D8A-A2FC-402C86D60497}"/>
</file>

<file path=customXml/itemProps3.xml><?xml version="1.0" encoding="utf-8"?>
<ds:datastoreItem xmlns:ds="http://schemas.openxmlformats.org/officeDocument/2006/customXml" ds:itemID="{52C3C43D-7601-4FB0-974A-6D60F74CA787}">
  <ds:schemaRefs>
    <ds:schemaRef ds:uri="http://schemas.microsoft.com/office/2006/metadata/properties"/>
    <ds:schemaRef ds:uri="http://schemas.microsoft.com/office/infopath/2007/PartnerControls"/>
    <ds:schemaRef ds:uri="db065248-edff-472c-af6e-a9abf8433378"/>
    <ds:schemaRef ds:uri="985ec44e-1bab-4c0b-9df0-6ba128686fc9"/>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A4 Paper (210x297 mm)</PresentationFormat>
  <Slides>38</Slides>
  <Notes>38</Notes>
  <HiddenSlides>0</HiddenSlides>
  <ScaleCrop>false</ScaleCrop>
  <HeadingPairs>
    <vt:vector size="4" baseType="variant">
      <vt:variant>
        <vt:lpstr>Theme</vt:lpstr>
      </vt:variant>
      <vt:variant>
        <vt:i4>4</vt:i4>
      </vt:variant>
      <vt:variant>
        <vt:lpstr>Slide Titles</vt:lpstr>
      </vt:variant>
      <vt:variant>
        <vt:i4>38</vt:i4>
      </vt:variant>
    </vt:vector>
  </HeadingPairs>
  <TitlesOfParts>
    <vt:vector size="42" baseType="lpstr">
      <vt:lpstr>1_Office Theme</vt:lpstr>
      <vt:lpstr>2_Office Theme</vt:lpstr>
      <vt:lpstr>Office Theme</vt:lpstr>
      <vt:lpstr>3_Office Theme</vt:lpstr>
      <vt:lpstr>AASC Lesson 2.3: Incident Response</vt:lpstr>
      <vt:lpstr>Overview</vt:lpstr>
      <vt:lpstr>Terminal Learning Objectives</vt:lpstr>
      <vt:lpstr>2.2.1 5Cs Operations</vt:lpstr>
      <vt:lpstr>PowerPoint Presentation</vt:lpstr>
      <vt:lpstr>PowerPoint Presentation</vt:lpstr>
      <vt:lpstr>The  5Cs</vt:lpstr>
      <vt:lpstr>PowerPoint Presentation</vt:lpstr>
      <vt:lpstr>PowerPoint Presentation</vt:lpstr>
      <vt:lpstr>PowerPoint Presentation</vt:lpstr>
      <vt:lpstr>PowerPoint Presentation</vt:lpstr>
      <vt:lpstr>PowerPoint Presentation</vt:lpstr>
      <vt:lpstr>PowerPoint Presentation</vt:lpstr>
      <vt:lpstr> The 5Cs</vt:lpstr>
      <vt:lpstr>PowerPoint Presentation</vt:lpstr>
      <vt:lpstr>PowerPoint Presentation</vt:lpstr>
      <vt:lpstr>PowerPoint Presentation</vt:lpstr>
      <vt:lpstr>PowerPoint Presentation</vt:lpstr>
      <vt:lpstr>PowerPoint Presentation</vt:lpstr>
      <vt:lpstr>PowerPoint Presentation</vt:lpstr>
      <vt:lpstr>Questions?</vt:lpstr>
      <vt:lpstr>2.2.2 Reporting</vt:lpstr>
      <vt:lpstr>PowerPoint Presentation</vt:lpstr>
      <vt:lpstr>PowerPoint Presentation</vt:lpstr>
      <vt:lpstr>PowerPoint Presentation</vt:lpstr>
      <vt:lpstr>2.2.3 Actions on IED Strike</vt:lpstr>
      <vt:lpstr>PowerPoint Presentation</vt:lpstr>
      <vt:lpstr>PowerPoint Presentation</vt:lpstr>
      <vt:lpstr>PowerPoint Presentation</vt:lpstr>
      <vt:lpstr>PowerPoint Presentation</vt:lpstr>
      <vt:lpstr>PowerPoint Presentation</vt:lpstr>
      <vt:lpstr>2.2.4 Reducing the Effect of an IED Strike</vt:lpstr>
      <vt:lpstr>Reducing the Effect</vt:lpstr>
      <vt:lpstr>PowerPoint Presentation</vt:lpstr>
      <vt:lpstr>Reducing the Effect</vt:lpstr>
      <vt:lpstr>Reducing the Effect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Rory James Mc Cann</dc:creator>
  <cp:revision>1</cp:revision>
  <dcterms:created xsi:type="dcterms:W3CDTF">2006-08-16T00:00:00Z</dcterms:created>
  <dcterms:modified xsi:type="dcterms:W3CDTF">2025-07-30T12:29:26Z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0x010100E52591365DD56D4D8750E674CD62EF32</vt:lpwstr>
  </property>
  <property fmtid="{D5CDD505-2E9C-101B-9397-08002B2CF9AE}" pid="3" name="MediaServiceImageTags">
    <vt:lpwstr/>
  </property>
</Properties>
</file>